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sldIdLst>
    <p:sldId id="811" r:id="rId2"/>
    <p:sldId id="814" r:id="rId3"/>
    <p:sldId id="697" r:id="rId4"/>
    <p:sldId id="812" r:id="rId5"/>
    <p:sldId id="724" r:id="rId6"/>
    <p:sldId id="699" r:id="rId7"/>
    <p:sldId id="698" r:id="rId8"/>
    <p:sldId id="726" r:id="rId9"/>
    <p:sldId id="8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67408E-5131-4558-821C-F6706ED8EA12}" v="15" dt="2025-08-28T13:13:20.2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5" autoAdjust="0"/>
    <p:restoredTop sz="95020" autoAdjust="0"/>
  </p:normalViewPr>
  <p:slideViewPr>
    <p:cSldViewPr showGuides="1">
      <p:cViewPr>
        <p:scale>
          <a:sx n="80" d="100"/>
          <a:sy n="80" d="100"/>
        </p:scale>
        <p:origin x="3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9067408E-5131-4558-821C-F6706ED8EA12}"/>
    <pc:docChg chg="custSel modSld">
      <pc:chgData name="Jaana Kokkonen" userId="fd0ea1af-346e-4258-bc54-cec630bd1122" providerId="ADAL" clId="{9067408E-5131-4558-821C-F6706ED8EA12}" dt="2025-08-28T13:13:38.096" v="927" actId="962"/>
      <pc:docMkLst>
        <pc:docMk/>
      </pc:docMkLst>
      <pc:sldChg chg="addSp delSp modSp mod">
        <pc:chgData name="Jaana Kokkonen" userId="fd0ea1af-346e-4258-bc54-cec630bd1122" providerId="ADAL" clId="{9067408E-5131-4558-821C-F6706ED8EA12}" dt="2025-08-28T13:13:38.096" v="927" actId="962"/>
        <pc:sldMkLst>
          <pc:docMk/>
          <pc:sldMk cId="1710591031" sldId="697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1710591031" sldId="697"/>
            <ac:spMk id="2" creationId="{FBC47939-5ECA-34EA-296D-431C4FB5DEF7}"/>
          </ac:spMkLst>
        </pc:spChg>
        <pc:spChg chg="mod">
          <ac:chgData name="Jaana Kokkonen" userId="fd0ea1af-346e-4258-bc54-cec630bd1122" providerId="ADAL" clId="{9067408E-5131-4558-821C-F6706ED8EA12}" dt="2025-08-28T06:24:12.298" v="5" actId="20577"/>
          <ac:spMkLst>
            <pc:docMk/>
            <pc:sldMk cId="1710591031" sldId="697"/>
            <ac:spMk id="8" creationId="{9201FF6F-70E4-494A-AF97-7FDB53D6943F}"/>
          </ac:spMkLst>
        </pc:spChg>
        <pc:picChg chg="del">
          <ac:chgData name="Jaana Kokkonen" userId="fd0ea1af-346e-4258-bc54-cec630bd1122" providerId="ADAL" clId="{9067408E-5131-4558-821C-F6706ED8EA12}" dt="2025-08-28T07:59:23.131" v="201" actId="478"/>
          <ac:picMkLst>
            <pc:docMk/>
            <pc:sldMk cId="1710591031" sldId="697"/>
            <ac:picMk id="3" creationId="{5A2056F6-7E65-943D-D0F7-4C74514E2C56}"/>
          </ac:picMkLst>
        </pc:picChg>
        <pc:picChg chg="add del mod">
          <ac:chgData name="Jaana Kokkonen" userId="fd0ea1af-346e-4258-bc54-cec630bd1122" providerId="ADAL" clId="{9067408E-5131-4558-821C-F6706ED8EA12}" dt="2025-08-28T13:13:31.725" v="924" actId="478"/>
          <ac:picMkLst>
            <pc:docMk/>
            <pc:sldMk cId="1710591031" sldId="697"/>
            <ac:picMk id="4" creationId="{48BB6450-7257-F679-98D8-ED9309CF86B8}"/>
          </ac:picMkLst>
        </pc:picChg>
        <pc:picChg chg="add mod">
          <ac:chgData name="Jaana Kokkonen" userId="fd0ea1af-346e-4258-bc54-cec630bd1122" providerId="ADAL" clId="{9067408E-5131-4558-821C-F6706ED8EA12}" dt="2025-08-28T13:13:38.096" v="927" actId="962"/>
          <ac:picMkLst>
            <pc:docMk/>
            <pc:sldMk cId="1710591031" sldId="697"/>
            <ac:picMk id="5" creationId="{9C3A3B93-EF78-1A3B-B1D4-41A56DD4EB2E}"/>
          </ac:picMkLst>
        </pc:picChg>
      </pc:sldChg>
      <pc:sldChg chg="addSp delSp modSp mod">
        <pc:chgData name="Jaana Kokkonen" userId="fd0ea1af-346e-4258-bc54-cec630bd1122" providerId="ADAL" clId="{9067408E-5131-4558-821C-F6706ED8EA12}" dt="2025-08-28T12:37:18.187" v="612" actId="962"/>
        <pc:sldMkLst>
          <pc:docMk/>
          <pc:sldMk cId="1115662475" sldId="698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1115662475" sldId="698"/>
            <ac:spMk id="6" creationId="{21C9067E-4774-4610-A7DF-EF16121799E5}"/>
          </ac:spMkLst>
        </pc:spChg>
        <pc:spChg chg="mod">
          <ac:chgData name="Jaana Kokkonen" userId="fd0ea1af-346e-4258-bc54-cec630bd1122" providerId="ADAL" clId="{9067408E-5131-4558-821C-F6706ED8EA12}" dt="2025-08-28T06:24:40.001" v="13" actId="20577"/>
          <ac:spMkLst>
            <pc:docMk/>
            <pc:sldMk cId="1115662475" sldId="698"/>
            <ac:spMk id="8" creationId="{9201FF6F-70E4-494A-AF97-7FDB53D6943F}"/>
          </ac:spMkLst>
        </pc:spChg>
        <pc:picChg chg="add del mod">
          <ac:chgData name="Jaana Kokkonen" userId="fd0ea1af-346e-4258-bc54-cec630bd1122" providerId="ADAL" clId="{9067408E-5131-4558-821C-F6706ED8EA12}" dt="2025-08-28T12:31:08.690" v="519" actId="478"/>
          <ac:picMkLst>
            <pc:docMk/>
            <pc:sldMk cId="1115662475" sldId="698"/>
            <ac:picMk id="2" creationId="{167E852A-1CD7-47B7-CC69-FA1B0178227B}"/>
          </ac:picMkLst>
        </pc:picChg>
        <pc:picChg chg="del">
          <ac:chgData name="Jaana Kokkonen" userId="fd0ea1af-346e-4258-bc54-cec630bd1122" providerId="ADAL" clId="{9067408E-5131-4558-821C-F6706ED8EA12}" dt="2025-08-28T12:34:58.040" v="522" actId="478"/>
          <ac:picMkLst>
            <pc:docMk/>
            <pc:sldMk cId="1115662475" sldId="698"/>
            <ac:picMk id="3" creationId="{0B6C2A53-17C9-3DCB-35AA-A70387577CEB}"/>
          </ac:picMkLst>
        </pc:picChg>
        <pc:picChg chg="add mod">
          <ac:chgData name="Jaana Kokkonen" userId="fd0ea1af-346e-4258-bc54-cec630bd1122" providerId="ADAL" clId="{9067408E-5131-4558-821C-F6706ED8EA12}" dt="2025-08-28T12:37:18.187" v="612" actId="962"/>
          <ac:picMkLst>
            <pc:docMk/>
            <pc:sldMk cId="1115662475" sldId="698"/>
            <ac:picMk id="4" creationId="{8BDD27B6-7F7E-EABC-78AB-33299FB905B1}"/>
          </ac:picMkLst>
        </pc:picChg>
      </pc:sldChg>
      <pc:sldChg chg="addSp delSp modSp mod">
        <pc:chgData name="Jaana Kokkonen" userId="fd0ea1af-346e-4258-bc54-cec630bd1122" providerId="ADAL" clId="{9067408E-5131-4558-821C-F6706ED8EA12}" dt="2025-08-28T12:29:43.804" v="515" actId="962"/>
        <pc:sldMkLst>
          <pc:docMk/>
          <pc:sldMk cId="3300699223" sldId="699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3300699223" sldId="699"/>
            <ac:spMk id="3" creationId="{74AA12C0-3BCF-5661-0F5E-2A4B7F3B2B92}"/>
          </ac:spMkLst>
        </pc:spChg>
        <pc:spChg chg="mod">
          <ac:chgData name="Jaana Kokkonen" userId="fd0ea1af-346e-4258-bc54-cec630bd1122" providerId="ADAL" clId="{9067408E-5131-4558-821C-F6706ED8EA12}" dt="2025-08-28T06:24:31.011" v="11" actId="20577"/>
          <ac:spMkLst>
            <pc:docMk/>
            <pc:sldMk cId="3300699223" sldId="699"/>
            <ac:spMk id="8" creationId="{9201FF6F-70E4-494A-AF97-7FDB53D6943F}"/>
          </ac:spMkLst>
        </pc:spChg>
        <pc:picChg chg="del">
          <ac:chgData name="Jaana Kokkonen" userId="fd0ea1af-346e-4258-bc54-cec630bd1122" providerId="ADAL" clId="{9067408E-5131-4558-821C-F6706ED8EA12}" dt="2025-08-28T12:27:50.855" v="393" actId="478"/>
          <ac:picMkLst>
            <pc:docMk/>
            <pc:sldMk cId="3300699223" sldId="699"/>
            <ac:picMk id="2" creationId="{A2471D1B-FB26-8354-F089-F45863B49A46}"/>
          </ac:picMkLst>
        </pc:picChg>
        <pc:picChg chg="add mod">
          <ac:chgData name="Jaana Kokkonen" userId="fd0ea1af-346e-4258-bc54-cec630bd1122" providerId="ADAL" clId="{9067408E-5131-4558-821C-F6706ED8EA12}" dt="2025-08-28T12:29:43.804" v="515" actId="962"/>
          <ac:picMkLst>
            <pc:docMk/>
            <pc:sldMk cId="3300699223" sldId="699"/>
            <ac:picMk id="4" creationId="{881173E0-2680-3061-3029-6FDF743E4207}"/>
          </ac:picMkLst>
        </pc:picChg>
      </pc:sldChg>
      <pc:sldChg chg="addSp delSp modSp mod">
        <pc:chgData name="Jaana Kokkonen" userId="fd0ea1af-346e-4258-bc54-cec630bd1122" providerId="ADAL" clId="{9067408E-5131-4558-821C-F6706ED8EA12}" dt="2025-08-28T12:15:59.186" v="391" actId="962"/>
        <pc:sldMkLst>
          <pc:docMk/>
          <pc:sldMk cId="183058171" sldId="724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183058171" sldId="724"/>
            <ac:spMk id="2" creationId="{E06AED70-AF2E-0112-7E50-DCE7BFF409E8}"/>
          </ac:spMkLst>
        </pc:spChg>
        <pc:spChg chg="mod">
          <ac:chgData name="Jaana Kokkonen" userId="fd0ea1af-346e-4258-bc54-cec630bd1122" providerId="ADAL" clId="{9067408E-5131-4558-821C-F6706ED8EA12}" dt="2025-08-26T06:00:49.977" v="2"/>
          <ac:spMkLst>
            <pc:docMk/>
            <pc:sldMk cId="183058171" sldId="724"/>
            <ac:spMk id="8" creationId="{9201FF6F-70E4-494A-AF97-7FDB53D6943F}"/>
          </ac:spMkLst>
        </pc:spChg>
        <pc:picChg chg="add del mod">
          <ac:chgData name="Jaana Kokkonen" userId="fd0ea1af-346e-4258-bc54-cec630bd1122" providerId="ADAL" clId="{9067408E-5131-4558-821C-F6706ED8EA12}" dt="2025-08-28T12:15:44.864" v="382" actId="478"/>
          <ac:picMkLst>
            <pc:docMk/>
            <pc:sldMk cId="183058171" sldId="724"/>
            <ac:picMk id="3" creationId="{AA435747-9F52-A37A-EE34-30BAA0B077AB}"/>
          </ac:picMkLst>
        </pc:picChg>
        <pc:picChg chg="del">
          <ac:chgData name="Jaana Kokkonen" userId="fd0ea1af-346e-4258-bc54-cec630bd1122" providerId="ADAL" clId="{9067408E-5131-4558-821C-F6706ED8EA12}" dt="2025-08-28T12:10:42.675" v="282" actId="478"/>
          <ac:picMkLst>
            <pc:docMk/>
            <pc:sldMk cId="183058171" sldId="724"/>
            <ac:picMk id="4" creationId="{97F106DA-4CC9-0EBC-5FCA-0F27B15363D2}"/>
          </ac:picMkLst>
        </pc:picChg>
        <pc:picChg chg="add mod">
          <ac:chgData name="Jaana Kokkonen" userId="fd0ea1af-346e-4258-bc54-cec630bd1122" providerId="ADAL" clId="{9067408E-5131-4558-821C-F6706ED8EA12}" dt="2025-08-28T12:15:59.186" v="391" actId="962"/>
          <ac:picMkLst>
            <pc:docMk/>
            <pc:sldMk cId="183058171" sldId="724"/>
            <ac:picMk id="5" creationId="{D655A2DF-4D68-8DCD-B59D-13D8AB960D2C}"/>
          </ac:picMkLst>
        </pc:picChg>
      </pc:sldChg>
      <pc:sldChg chg="addSp delSp modSp mod">
        <pc:chgData name="Jaana Kokkonen" userId="fd0ea1af-346e-4258-bc54-cec630bd1122" providerId="ADAL" clId="{9067408E-5131-4558-821C-F6706ED8EA12}" dt="2025-08-28T12:52:45.159" v="799" actId="962"/>
        <pc:sldMkLst>
          <pc:docMk/>
          <pc:sldMk cId="3294671777" sldId="726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3294671777" sldId="726"/>
            <ac:spMk id="4" creationId="{5E2D9892-8D90-0569-B453-29403B88B107}"/>
          </ac:spMkLst>
        </pc:spChg>
        <pc:spChg chg="mod">
          <ac:chgData name="Jaana Kokkonen" userId="fd0ea1af-346e-4258-bc54-cec630bd1122" providerId="ADAL" clId="{9067408E-5131-4558-821C-F6706ED8EA12}" dt="2025-08-28T06:24:47.326" v="15" actId="20577"/>
          <ac:spMkLst>
            <pc:docMk/>
            <pc:sldMk cId="3294671777" sldId="726"/>
            <ac:spMk id="8" creationId="{9201FF6F-70E4-494A-AF97-7FDB53D6943F}"/>
          </ac:spMkLst>
        </pc:spChg>
        <pc:picChg chg="add mod">
          <ac:chgData name="Jaana Kokkonen" userId="fd0ea1af-346e-4258-bc54-cec630bd1122" providerId="ADAL" clId="{9067408E-5131-4558-821C-F6706ED8EA12}" dt="2025-08-28T12:52:45.159" v="799" actId="962"/>
          <ac:picMkLst>
            <pc:docMk/>
            <pc:sldMk cId="3294671777" sldId="726"/>
            <ac:picMk id="2" creationId="{B6C48B8C-34CB-FE45-2402-8B9D4EF6902A}"/>
          </ac:picMkLst>
        </pc:picChg>
        <pc:picChg chg="del">
          <ac:chgData name="Jaana Kokkonen" userId="fd0ea1af-346e-4258-bc54-cec630bd1122" providerId="ADAL" clId="{9067408E-5131-4558-821C-F6706ED8EA12}" dt="2025-08-28T12:49:10.263" v="614" actId="478"/>
          <ac:picMkLst>
            <pc:docMk/>
            <pc:sldMk cId="3294671777" sldId="726"/>
            <ac:picMk id="3" creationId="{CDEC0C1F-C9C6-B387-CDFD-DC33B1A332E4}"/>
          </ac:picMkLst>
        </pc:picChg>
      </pc:sldChg>
      <pc:sldChg chg="modSp">
        <pc:chgData name="Jaana Kokkonen" userId="fd0ea1af-346e-4258-bc54-cec630bd1122" providerId="ADAL" clId="{9067408E-5131-4558-821C-F6706ED8EA12}" dt="2025-08-26T06:00:06.567" v="0"/>
        <pc:sldMkLst>
          <pc:docMk/>
          <pc:sldMk cId="1678896812" sldId="811"/>
        </pc:sldMkLst>
        <pc:spChg chg="mod">
          <ac:chgData name="Jaana Kokkonen" userId="fd0ea1af-346e-4258-bc54-cec630bd1122" providerId="ADAL" clId="{9067408E-5131-4558-821C-F6706ED8EA12}" dt="2025-08-26T06:00:06.567" v="0"/>
          <ac:spMkLst>
            <pc:docMk/>
            <pc:sldMk cId="1678896812" sldId="811"/>
            <ac:spMk id="3" creationId="{952D8097-63F1-4C82-9E2C-6ABB0C740FC0}"/>
          </ac:spMkLst>
        </pc:spChg>
      </pc:sldChg>
      <pc:sldChg chg="addSp delSp modSp mod">
        <pc:chgData name="Jaana Kokkonen" userId="fd0ea1af-346e-4258-bc54-cec630bd1122" providerId="ADAL" clId="{9067408E-5131-4558-821C-F6706ED8EA12}" dt="2025-08-28T12:55:47.384" v="811" actId="14100"/>
        <pc:sldMkLst>
          <pc:docMk/>
          <pc:sldMk cId="4254176678" sldId="812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4254176678" sldId="812"/>
            <ac:spMk id="2" creationId="{CE14B9A8-0514-25BD-B21A-8347E2BA4642}"/>
          </ac:spMkLst>
        </pc:spChg>
        <pc:spChg chg="mod">
          <ac:chgData name="Jaana Kokkonen" userId="fd0ea1af-346e-4258-bc54-cec630bd1122" providerId="ADAL" clId="{9067408E-5131-4558-821C-F6706ED8EA12}" dt="2025-08-28T06:24:18.692" v="7" actId="20577"/>
          <ac:spMkLst>
            <pc:docMk/>
            <pc:sldMk cId="4254176678" sldId="812"/>
            <ac:spMk id="8" creationId="{9201FF6F-70E4-494A-AF97-7FDB53D6943F}"/>
          </ac:spMkLst>
        </pc:spChg>
        <pc:picChg chg="del">
          <ac:chgData name="Jaana Kokkonen" userId="fd0ea1af-346e-4258-bc54-cec630bd1122" providerId="ADAL" clId="{9067408E-5131-4558-821C-F6706ED8EA12}" dt="2025-08-28T08:05:08.259" v="242" actId="478"/>
          <ac:picMkLst>
            <pc:docMk/>
            <pc:sldMk cId="4254176678" sldId="812"/>
            <ac:picMk id="3" creationId="{1CE61E49-B3A9-F6BE-A3B8-0F7CA02451A4}"/>
          </ac:picMkLst>
        </pc:picChg>
        <pc:picChg chg="add del mod">
          <ac:chgData name="Jaana Kokkonen" userId="fd0ea1af-346e-4258-bc54-cec630bd1122" providerId="ADAL" clId="{9067408E-5131-4558-821C-F6706ED8EA12}" dt="2025-08-28T12:55:26.098" v="801" actId="478"/>
          <ac:picMkLst>
            <pc:docMk/>
            <pc:sldMk cId="4254176678" sldId="812"/>
            <ac:picMk id="4" creationId="{C281D55D-CCD8-8306-1974-BF18C3C1A4A3}"/>
          </ac:picMkLst>
        </pc:picChg>
        <pc:picChg chg="add mod">
          <ac:chgData name="Jaana Kokkonen" userId="fd0ea1af-346e-4258-bc54-cec630bd1122" providerId="ADAL" clId="{9067408E-5131-4558-821C-F6706ED8EA12}" dt="2025-08-28T12:55:47.384" v="811" actId="14100"/>
          <ac:picMkLst>
            <pc:docMk/>
            <pc:sldMk cId="4254176678" sldId="812"/>
            <ac:picMk id="5" creationId="{4D396E20-EECD-C5E6-5890-49C236051EC1}"/>
          </ac:picMkLst>
        </pc:picChg>
      </pc:sldChg>
      <pc:sldChg chg="addSp delSp modSp mod">
        <pc:chgData name="Jaana Kokkonen" userId="fd0ea1af-346e-4258-bc54-cec630bd1122" providerId="ADAL" clId="{9067408E-5131-4558-821C-F6706ED8EA12}" dt="2025-08-28T13:10:30.867" v="922" actId="962"/>
        <pc:sldMkLst>
          <pc:docMk/>
          <pc:sldMk cId="3667734296" sldId="813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3667734296" sldId="813"/>
            <ac:spMk id="4" creationId="{E737A255-104F-5E73-87D7-00D3F2533010}"/>
          </ac:spMkLst>
        </pc:spChg>
        <pc:spChg chg="mod">
          <ac:chgData name="Jaana Kokkonen" userId="fd0ea1af-346e-4258-bc54-cec630bd1122" providerId="ADAL" clId="{9067408E-5131-4558-821C-F6706ED8EA12}" dt="2025-08-28T06:24:53.340" v="17" actId="20577"/>
          <ac:spMkLst>
            <pc:docMk/>
            <pc:sldMk cId="3667734296" sldId="813"/>
            <ac:spMk id="8" creationId="{9201FF6F-70E4-494A-AF97-7FDB53D6943F}"/>
          </ac:spMkLst>
        </pc:spChg>
        <pc:picChg chg="add mod">
          <ac:chgData name="Jaana Kokkonen" userId="fd0ea1af-346e-4258-bc54-cec630bd1122" providerId="ADAL" clId="{9067408E-5131-4558-821C-F6706ED8EA12}" dt="2025-08-28T13:10:30.867" v="922" actId="962"/>
          <ac:picMkLst>
            <pc:docMk/>
            <pc:sldMk cId="3667734296" sldId="813"/>
            <ac:picMk id="2" creationId="{01725D1B-026D-BAB6-5B66-6174AE86F129}"/>
          </ac:picMkLst>
        </pc:picChg>
        <pc:picChg chg="del">
          <ac:chgData name="Jaana Kokkonen" userId="fd0ea1af-346e-4258-bc54-cec630bd1122" providerId="ADAL" clId="{9067408E-5131-4558-821C-F6706ED8EA12}" dt="2025-08-28T13:07:39.424" v="813" actId="478"/>
          <ac:picMkLst>
            <pc:docMk/>
            <pc:sldMk cId="3667734296" sldId="813"/>
            <ac:picMk id="5" creationId="{CD0ABB45-5E59-A393-A060-7F3894C03702}"/>
          </ac:picMkLst>
        </pc:picChg>
      </pc:sldChg>
      <pc:sldChg chg="modSp mod">
        <pc:chgData name="Jaana Kokkonen" userId="fd0ea1af-346e-4258-bc54-cec630bd1122" providerId="ADAL" clId="{9067408E-5131-4558-821C-F6706ED8EA12}" dt="2025-08-28T07:55:32.412" v="199" actId="20577"/>
        <pc:sldMkLst>
          <pc:docMk/>
          <pc:sldMk cId="902887254" sldId="814"/>
        </pc:sldMkLst>
        <pc:spChg chg="mod">
          <ac:chgData name="Jaana Kokkonen" userId="fd0ea1af-346e-4258-bc54-cec630bd1122" providerId="ADAL" clId="{9067408E-5131-4558-821C-F6706ED8EA12}" dt="2025-08-28T06:24:00.332" v="3"/>
          <ac:spMkLst>
            <pc:docMk/>
            <pc:sldMk cId="902887254" sldId="814"/>
            <ac:spMk id="2" creationId="{A7746A2E-D37C-6140-6F9C-6754602347DC}"/>
          </ac:spMkLst>
        </pc:spChg>
        <pc:spChg chg="mod">
          <ac:chgData name="Jaana Kokkonen" userId="fd0ea1af-346e-4258-bc54-cec630bd1122" providerId="ADAL" clId="{9067408E-5131-4558-821C-F6706ED8EA12}" dt="2025-08-28T07:55:32.412" v="199" actId="20577"/>
          <ac:spMkLst>
            <pc:docMk/>
            <pc:sldMk cId="902887254" sldId="814"/>
            <ac:spMk id="4" creationId="{2F420B80-2B7A-DE34-1D11-F8A6504788B9}"/>
          </ac:spMkLst>
        </pc:spChg>
        <pc:spChg chg="mod">
          <ac:chgData name="Jaana Kokkonen" userId="fd0ea1af-346e-4258-bc54-cec630bd1122" providerId="ADAL" clId="{9067408E-5131-4558-821C-F6706ED8EA12}" dt="2025-08-26T06:00:49.977" v="2"/>
          <ac:spMkLst>
            <pc:docMk/>
            <pc:sldMk cId="902887254" sldId="814"/>
            <ac:spMk id="7" creationId="{CBA28B99-9183-D8C6-21DB-E64F60650B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1527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6025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7876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9460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38364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3001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23815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1400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28.8.2025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52D8097-63F1-4C82-9E2C-6ABB0C740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Majoitustilasto 1.1. - 31.7.2025</a:t>
            </a:r>
          </a:p>
        </p:txBody>
      </p:sp>
    </p:spTree>
    <p:extLst>
      <p:ext uri="{BB962C8B-B14F-4D97-AF65-F5344CB8AC3E}">
        <p14:creationId xmlns:p14="http://schemas.microsoft.com/office/powerpoint/2010/main" val="167889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6D48C3DC-24AB-B2CF-6D6F-378DF41B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620688"/>
            <a:ext cx="10801200" cy="414548"/>
          </a:xfrm>
        </p:spPr>
        <p:txBody>
          <a:bodyPr/>
          <a:lstStyle/>
          <a:p>
            <a:r>
              <a:rPr lang="fi-FI" dirty="0"/>
              <a:t>Matkailijoiden rekisteröidyt yöpymisvuorokaudet Etelä-Savossa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F420B80-2B7A-DE34-1D11-F8A6504788B9}"/>
              </a:ext>
            </a:extLst>
          </p:cNvPr>
          <p:cNvSpPr txBox="1"/>
          <p:nvPr/>
        </p:nvSpPr>
        <p:spPr>
          <a:xfrm>
            <a:off x="551384" y="1402318"/>
            <a:ext cx="106571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Noin 139 000 rekisteröityä yöpymistä heinäkuussa*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Etelä-Savossa kirjattiin vuoden 2025 heinäkuussa 138 814 rekisteröityä yöpymistä (muutos -0,6 % edellisen vuoden heinäkuusta), joista kotimaisia oli 115 745 (-2,6 %) ja ulkomaalaisten tekemiä 23 069 yötä (+10,9 %).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Eniten ulkomaalaisten rekisteröityjä yöpymisiä kirjattiin heinäkuussa matkailijoille, jotka saapuivat Saksasta (5 941 yötä),Sveitsistä 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(2 797 yötä), Alankomaista (1 627 yötä) ja Ruotsista (1 346 yötä).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Vapaa-ajan matkailijoiden yöpymisiä oli Etelä-Savossa heinäkuussa 90,4 prosenttia, ja he viettivät 125 488 yötä (+4,4 %). Työmatkailijoiden yöpymisiä oli 9,6 prosenttia, ja he viettivät Etelä-Savossa 13 326 yötä (-31,4 %).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Majoitusliikkeiden huonekäyttöaste heinäkuussa 2025 oli Etelä-Savossa 65,4 % ja koko maassa 60,8 %. Huoneen keskihinta oli heinäkuussa Etelä-Savossa 161,00 ja koko maassa 113,28 euroa.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Tammi-heinäkuussa* noin 390 000 rekisteröityä yöpymistä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Tammi-heinäkuussa 2025* yhteensä kirjattiin Etelä-Savossa 389 904 rekisteröityä yöpymistä (muutos +1,4 % edellisen vuoden vastaavasta ajasta), joista kotimaisia yöpymisiä oli 342 942 (-0,9 %) ja ulkomaalaisten tekemiä 46 962 (+21,4 %).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BA28B99-9183-D8C6-21DB-E64F60650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552384" y="8247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black"/>
                </a:solidFill>
                <a:latin typeface="Arial"/>
              </a:rPr>
              <a:t>heinäkuu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A7746A2E-D37C-6140-6F9C-6754602347DC}"/>
              </a:ext>
            </a:extLst>
          </p:cNvPr>
          <p:cNvSpPr txBox="1">
            <a:spLocks/>
          </p:cNvSpPr>
          <p:nvPr/>
        </p:nvSpPr>
        <p:spPr bwMode="auto">
          <a:xfrm>
            <a:off x="551384" y="6014984"/>
            <a:ext cx="11521280" cy="79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Rekisteröidyt majoitustilastot sisältävät rekisteröityjen majoitusliikkeiden, eli hotellien, motellien, matkustajakotien, retkeilymajojen, lomakylien ja </a:t>
            </a:r>
          </a:p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leirintäalueiden tilastot. Liikkeet, joissa on alle 20 vuodepaikkaa tai sähköliitäntä­pisteellä varustettua matkailuvaunupaikkaa, eivät kuulu tilastoinnin piiriin.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          	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   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90288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1881320" cy="504056"/>
          </a:xfrm>
        </p:spPr>
        <p:txBody>
          <a:bodyPr/>
          <a:lstStyle/>
          <a:p>
            <a:r>
              <a:rPr lang="fi-FI" dirty="0"/>
              <a:t>Matkailijoiden rekisteröidyt yöpymisvuorokaudet maakunnittain 01-07/2025*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FBC47939-5ECA-34EA-296D-431C4FB5DEF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. Eniten matkailijoiden rekisteröityneitä yöpymisvuorokausia oli tammi-heinäkuussa 2025 Uudellamaalla, noin 4,1 miljoonaa kappaletta sekä Lapissa, noin 2,0 miljoonaa kappaletta. Etelä-Savossa yöpymisvuorokausia oli noin 390 000 kappaletta.">
            <a:extLst>
              <a:ext uri="{FF2B5EF4-FFF2-40B4-BE49-F238E27FC236}">
                <a16:creationId xmlns:a16="http://schemas.microsoft.com/office/drawing/2014/main" id="{9C3A3B93-EF78-1A3B-B1D4-41A56DD4E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101997"/>
            <a:ext cx="9541067" cy="50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9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76672"/>
            <a:ext cx="11305256" cy="792088"/>
          </a:xfrm>
        </p:spPr>
        <p:txBody>
          <a:bodyPr/>
          <a:lstStyle/>
          <a:p>
            <a:r>
              <a:rPr lang="fi-FI" dirty="0"/>
              <a:t>Matkailijoiden rekisteröidyt yöpymisvuorokaudet Etelä-Savossa vuosina 2010-2024 ja 01-07/2025*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CE14B9A8-0514-25BD-B21A-8347E2BA464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	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ylväskaavio. Yöpymisvuorokausien määrä laski eniten vuonna 2020 koronapandemian vuoksi ulkomaisten yöpyjien osalta. Kotimaiset yöpymiset ovat olleet hieman nousussa aiemmasta tasosta vuoden 2020 jälkeen. Tammi-heinäkuussa 2025 kotimaisten yöpymisvuorokausien määrä oli Etelä-Savossa noin 343 000 ja ulkomaisten yöpymisten määrä noin 47 000 kappaletta ennakkotietojen mukaan.">
            <a:extLst>
              <a:ext uri="{FF2B5EF4-FFF2-40B4-BE49-F238E27FC236}">
                <a16:creationId xmlns:a16="http://schemas.microsoft.com/office/drawing/2014/main" id="{4D396E20-EECD-C5E6-5890-49C236051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77" y="1340768"/>
            <a:ext cx="994653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7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260648"/>
            <a:ext cx="11521280" cy="525982"/>
          </a:xfrm>
        </p:spPr>
        <p:txBody>
          <a:bodyPr/>
          <a:lstStyle/>
          <a:p>
            <a:r>
              <a:rPr lang="fi-FI" dirty="0"/>
              <a:t>Rekisteröidyt yöpymiset maakunnittain heinäkuussa vuosina 2022 - 2025*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E06AED70-AF2E-0112-7E50-DCE7BFF409E8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	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. Eniten yöpymisiä heinäkuussa 2025 oli Uudellamaalla, noin 826 000 kappaletta, Pohjois-Pohjanmaalla, noin 287 000 kappaletta ja Pirkanmaalla, noin 253 000 kappaletta. Etelä-Savossa yöpymisiä oli noin 139 000 kappaletta.">
            <a:extLst>
              <a:ext uri="{FF2B5EF4-FFF2-40B4-BE49-F238E27FC236}">
                <a16:creationId xmlns:a16="http://schemas.microsoft.com/office/drawing/2014/main" id="{D655A2DF-4D68-8DCD-B59D-13D8AB960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901380"/>
            <a:ext cx="9289032" cy="533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32656"/>
            <a:ext cx="11161240" cy="504056"/>
          </a:xfrm>
        </p:spPr>
        <p:txBody>
          <a:bodyPr/>
          <a:lstStyle/>
          <a:p>
            <a:r>
              <a:rPr lang="fi-FI" dirty="0"/>
              <a:t>Rekisteröidyt yöpymisvuorokaudet kuukausittain 07/2024 - 07/2025*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74AA12C0-3BCF-5661-0F5E-2A4B7F3B2B9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ylväskaavio. Rekisteröityjä yöpymisvuorokausia oli heinäkuussa 2025 Etelä-Savossa 138 814, Itä-Suomessa 538 106 ja koko maassa noin 3,2 miljoonaa kappaletta. Yöpymisten määrä oli heinäkuussa 2025 Etelä-Savossa ja Itä-Suomessa hieman pienempi ja koko maassa hieman suurempi kuin edellisvuonna vastaavaan aikaan.">
            <a:extLst>
              <a:ext uri="{FF2B5EF4-FFF2-40B4-BE49-F238E27FC236}">
                <a16:creationId xmlns:a16="http://schemas.microsoft.com/office/drawing/2014/main" id="{881173E0-2680-3061-3029-6FDF743E4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980728"/>
            <a:ext cx="9461812" cy="520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9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225136" cy="864096"/>
          </a:xfrm>
        </p:spPr>
        <p:txBody>
          <a:bodyPr/>
          <a:lstStyle/>
          <a:p>
            <a:r>
              <a:rPr lang="fi-FI" dirty="0"/>
              <a:t>Matkailijoiden rekisteröidyt yöpymisvuorokaudet maakunnittain 01-07/2025*, suomalaiset ja ulkomaalaiset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21C9067E-4774-4610-A7DF-EF16121799E5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. Eniten ulkomaalaisia yöpymisiä oli tammi-heinäkuussa 2025 Uudellamaalla, noin 1,8 miljoonaa kappaletta, ja Lapissa, noin 1,2 miljoonaa kappaletta. Eniten kotimaisia yöpymisiä oli Uudellamaalla, noin 2,3 miljoonaa kappaletta, Pirkanmaalla, noin 976 000, Pohjois-Pohjanmaalla, noin 928 000 ja Lapissa, noin 805 000 kappaletta. Etelä-Savossa oli suomalaisten matkailijoiden rekisteröityneitä yöpymisvuorokausia noin 343 000 kappaletta ja ulkomaisten matkailijoiden rekisteröityneitä yöpymisiä noin 47 000 kappaletta.">
            <a:extLst>
              <a:ext uri="{FF2B5EF4-FFF2-40B4-BE49-F238E27FC236}">
                <a16:creationId xmlns:a16="http://schemas.microsoft.com/office/drawing/2014/main" id="{8BDD27B6-7F7E-EABC-78AB-33299FB90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196752"/>
            <a:ext cx="9577064" cy="526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6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873208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2022-2024 ja 01-07/2025*</a:t>
            </a: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5E2D9892-8D90-0569-B453-29403B88B10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. Vuoden 2025 tammi-heinäkuussa Etelä-Savossa eniten ulkomaalaisten matkailijoiden yöpymisiä oli Saksasta, 12 435 kappaletta,  Sveitsistä, 3 571 kappaletta, Alankomaista, 3 188 kappaletta ja Ruotsista, 3 051 kappaletta. Vuonna 2024 eniten ulkomaalaisten matkailijoiden yöpymisvuorokausia oli Saksasta, noin 23 800, Ranskasta, noin 4 300 ja Alankomaista noin 4 200. Venäläisten matkailijoiden yöpymisvuorokausia oli vuonna 2022 noin 7 000, vuonna 2023 noin 1 000, vuonna 2024 noin 700 ja tammi-heinäkuussa 2025 yhteensä 348 yöpymisvuorokautta.">
            <a:extLst>
              <a:ext uri="{FF2B5EF4-FFF2-40B4-BE49-F238E27FC236}">
                <a16:creationId xmlns:a16="http://schemas.microsoft.com/office/drawing/2014/main" id="{B6C48B8C-34CB-FE45-2402-8B9D4EF69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78" y="1196752"/>
            <a:ext cx="9066906" cy="509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2010-2024 ja 01-07/2025* </a:t>
            </a:r>
            <a:r>
              <a:rPr lang="fi-FI" sz="2400" b="0" dirty="0"/>
              <a:t>(TOP 7 / 2025*)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E737A255-104F-5E73-87D7-00D3F2533010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	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28.8.2025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Viivakaavio ulkomaalaisten yöpymisvuorokausista vuodesta 2010 alkaen eräistä maista (top 7 vuoden 2025 ennakkotietojen mukaan). Ulkomaalaisista saksalaisten yöpymisvuorokausia on ollut Etelä-Savossa kaikkein eniten vuodesta 2021 alkaen, jolloin niitä oli noin 10 900. Vuonna 2024 saksalaisten yöpymisvuorokausia oli noin 23 800 kappaletta ja vuoden 2025 tammi-heinäkuussa 12 435 kappaletta. Seuraavaksi eniten yöpymisiä Etelä-Savossa oli vuoden 2025 tammi-heinäkuussa Sveitsistä, Alankomaista, Ruotsista, Ranskasta, Virosta ja Yhdysvalloista.">
            <a:extLst>
              <a:ext uri="{FF2B5EF4-FFF2-40B4-BE49-F238E27FC236}">
                <a16:creationId xmlns:a16="http://schemas.microsoft.com/office/drawing/2014/main" id="{01725D1B-026D-BAB6-5B66-6174AE86F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340768"/>
            <a:ext cx="9920325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429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98725</TotalTime>
  <Words>503</Words>
  <Application>Microsoft Office PowerPoint</Application>
  <PresentationFormat>Laajakuva</PresentationFormat>
  <Paragraphs>41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ESAVO</vt:lpstr>
      <vt:lpstr>Majoitustilasto 1.1. - 31.7.2025</vt:lpstr>
      <vt:lpstr>Matkailijoiden rekisteröidyt yöpymisvuorokaudet Etelä-Savossa </vt:lpstr>
      <vt:lpstr>Matkailijoiden rekisteröidyt yöpymisvuorokaudet maakunnittain 01-07/2025*</vt:lpstr>
      <vt:lpstr>Matkailijoiden rekisteröidyt yöpymisvuorokaudet Etelä-Savossa vuosina 2010-2024 ja 01-07/2025*</vt:lpstr>
      <vt:lpstr>Rekisteröidyt yöpymiset maakunnittain heinäkuussa vuosina 2022 - 2025*</vt:lpstr>
      <vt:lpstr>Rekisteröidyt yöpymisvuorokaudet kuukausittain 07/2024 - 07/2025*</vt:lpstr>
      <vt:lpstr>Matkailijoiden rekisteröidyt yöpymisvuorokaudet maakunnittain 01-07/2025*, suomalaiset ja ulkomaalaiset</vt:lpstr>
      <vt:lpstr>Ulkomaalaisten rekisteröidyt yöpymisvuorokaudet lähtömaittain eräistä maista Etelä-Savossa vuosina 2022-2024 ja 01-07/2025*</vt:lpstr>
      <vt:lpstr>Ulkomaalaisten rekisteröidyt yöpymisvuorokaudet lähtömaittain eräistä maista Etelä-Savossa vuosina 2010-2024 ja 01-07/2025* (TOP 7 / 2025*)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Yöpymiset kuukausittain</dc:title>
  <dc:creator>Jaana Kokkonen</dc:creator>
  <cp:lastModifiedBy>Jaana Kokkonen</cp:lastModifiedBy>
  <cp:revision>293</cp:revision>
  <dcterms:created xsi:type="dcterms:W3CDTF">2020-02-25T14:36:39Z</dcterms:created>
  <dcterms:modified xsi:type="dcterms:W3CDTF">2025-08-28T13:13:40Z</dcterms:modified>
</cp:coreProperties>
</file>