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1"/>
  </p:notesMasterIdLst>
  <p:sldIdLst>
    <p:sldId id="811" r:id="rId2"/>
    <p:sldId id="814" r:id="rId3"/>
    <p:sldId id="697" r:id="rId4"/>
    <p:sldId id="812" r:id="rId5"/>
    <p:sldId id="724" r:id="rId6"/>
    <p:sldId id="699" r:id="rId7"/>
    <p:sldId id="698" r:id="rId8"/>
    <p:sldId id="726" r:id="rId9"/>
    <p:sldId id="81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10C395-5548-49FE-8331-43FFF44D80DB}" v="13" dt="2025-09-26T11:48:56.4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25" autoAdjust="0"/>
    <p:restoredTop sz="95020" autoAdjust="0"/>
  </p:normalViewPr>
  <p:slideViewPr>
    <p:cSldViewPr showGuides="1">
      <p:cViewPr>
        <p:scale>
          <a:sx n="80" d="100"/>
          <a:sy n="80" d="100"/>
        </p:scale>
        <p:origin x="384" y="11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C5A178CE-C265-4D3D-B4AC-AACD84F38937}"/>
    <pc:docChg chg="undo custSel modSld">
      <pc:chgData name="Jaana Kokkonen" userId="fd0ea1af-346e-4258-bc54-cec630bd1122" providerId="ADAL" clId="{C5A178CE-C265-4D3D-B4AC-AACD84F38937}" dt="2025-09-26T11:54:26.983" v="788" actId="962"/>
      <pc:docMkLst>
        <pc:docMk/>
      </pc:docMkLst>
      <pc:sldChg chg="addSp delSp modSp mod">
        <pc:chgData name="Jaana Kokkonen" userId="fd0ea1af-346e-4258-bc54-cec630bd1122" providerId="ADAL" clId="{C5A178CE-C265-4D3D-B4AC-AACD84F38937}" dt="2025-09-25T13:14:55.745" v="493"/>
        <pc:sldMkLst>
          <pc:docMk/>
          <pc:sldMk cId="1710591031" sldId="697"/>
        </pc:sldMkLst>
        <pc:spChg chg="mod">
          <ac:chgData name="Jaana Kokkonen" userId="fd0ea1af-346e-4258-bc54-cec630bd1122" providerId="ADAL" clId="{C5A178CE-C265-4D3D-B4AC-AACD84F38937}" dt="2025-09-25T13:14:55.745" v="493"/>
          <ac:spMkLst>
            <pc:docMk/>
            <pc:sldMk cId="1710591031" sldId="697"/>
            <ac:spMk id="2" creationId="{FBC47939-5ECA-34EA-296D-431C4FB5DEF7}"/>
          </ac:spMkLst>
        </pc:spChg>
        <pc:spChg chg="mod">
          <ac:chgData name="Jaana Kokkonen" userId="fd0ea1af-346e-4258-bc54-cec630bd1122" providerId="ADAL" clId="{C5A178CE-C265-4D3D-B4AC-AACD84F38937}" dt="2025-09-25T05:58:50.621" v="4"/>
          <ac:spMkLst>
            <pc:docMk/>
            <pc:sldMk cId="1710591031" sldId="697"/>
            <ac:spMk id="8" creationId="{9201FF6F-70E4-494A-AF97-7FDB53D6943F}"/>
          </ac:spMkLst>
        </pc:spChg>
        <pc:picChg chg="add mod">
          <ac:chgData name="Jaana Kokkonen" userId="fd0ea1af-346e-4258-bc54-cec630bd1122" providerId="ADAL" clId="{C5A178CE-C265-4D3D-B4AC-AACD84F38937}" dt="2025-09-25T12:19:54.752" v="62" actId="962"/>
          <ac:picMkLst>
            <pc:docMk/>
            <pc:sldMk cId="1710591031" sldId="697"/>
            <ac:picMk id="3" creationId="{FBA489AE-0589-A986-EB70-9FE43699521C}"/>
          </ac:picMkLst>
        </pc:picChg>
        <pc:picChg chg="del">
          <ac:chgData name="Jaana Kokkonen" userId="fd0ea1af-346e-4258-bc54-cec630bd1122" providerId="ADAL" clId="{C5A178CE-C265-4D3D-B4AC-AACD84F38937}" dt="2025-09-25T12:18:53.952" v="25" actId="478"/>
          <ac:picMkLst>
            <pc:docMk/>
            <pc:sldMk cId="1710591031" sldId="697"/>
            <ac:picMk id="5" creationId="{9C3A3B93-EF78-1A3B-B1D4-41A56DD4EB2E}"/>
          </ac:picMkLst>
        </pc:picChg>
      </pc:sldChg>
      <pc:sldChg chg="addSp delSp modSp mod">
        <pc:chgData name="Jaana Kokkonen" userId="fd0ea1af-346e-4258-bc54-cec630bd1122" providerId="ADAL" clId="{C5A178CE-C265-4D3D-B4AC-AACD84F38937}" dt="2025-09-25T13:14:55.745" v="493"/>
        <pc:sldMkLst>
          <pc:docMk/>
          <pc:sldMk cId="1115662475" sldId="698"/>
        </pc:sldMkLst>
        <pc:spChg chg="mod">
          <ac:chgData name="Jaana Kokkonen" userId="fd0ea1af-346e-4258-bc54-cec630bd1122" providerId="ADAL" clId="{C5A178CE-C265-4D3D-B4AC-AACD84F38937}" dt="2025-09-25T13:14:55.745" v="493"/>
          <ac:spMkLst>
            <pc:docMk/>
            <pc:sldMk cId="1115662475" sldId="698"/>
            <ac:spMk id="6" creationId="{21C9067E-4774-4610-A7DF-EF16121799E5}"/>
          </ac:spMkLst>
        </pc:spChg>
        <pc:spChg chg="mod">
          <ac:chgData name="Jaana Kokkonen" userId="fd0ea1af-346e-4258-bc54-cec630bd1122" providerId="ADAL" clId="{C5A178CE-C265-4D3D-B4AC-AACD84F38937}" dt="2025-09-25T05:58:50.621" v="4"/>
          <ac:spMkLst>
            <pc:docMk/>
            <pc:sldMk cId="1115662475" sldId="698"/>
            <ac:spMk id="8" creationId="{9201FF6F-70E4-494A-AF97-7FDB53D6943F}"/>
          </ac:spMkLst>
        </pc:spChg>
        <pc:picChg chg="add mod">
          <ac:chgData name="Jaana Kokkonen" userId="fd0ea1af-346e-4258-bc54-cec630bd1122" providerId="ADAL" clId="{C5A178CE-C265-4D3D-B4AC-AACD84F38937}" dt="2025-09-25T12:25:43.854" v="184" actId="962"/>
          <ac:picMkLst>
            <pc:docMk/>
            <pc:sldMk cId="1115662475" sldId="698"/>
            <ac:picMk id="2" creationId="{7C015D7C-CE61-E3A8-A0B1-CE4FD3A050F3}"/>
          </ac:picMkLst>
        </pc:picChg>
        <pc:picChg chg="del">
          <ac:chgData name="Jaana Kokkonen" userId="fd0ea1af-346e-4258-bc54-cec630bd1122" providerId="ADAL" clId="{C5A178CE-C265-4D3D-B4AC-AACD84F38937}" dt="2025-09-25T12:21:31.281" v="64" actId="478"/>
          <ac:picMkLst>
            <pc:docMk/>
            <pc:sldMk cId="1115662475" sldId="698"/>
            <ac:picMk id="4" creationId="{8BDD27B6-7F7E-EABC-78AB-33299FB905B1}"/>
          </ac:picMkLst>
        </pc:picChg>
      </pc:sldChg>
      <pc:sldChg chg="addSp delSp modSp mod">
        <pc:chgData name="Jaana Kokkonen" userId="fd0ea1af-346e-4258-bc54-cec630bd1122" providerId="ADAL" clId="{C5A178CE-C265-4D3D-B4AC-AACD84F38937}" dt="2025-09-26T11:41:17.568" v="703" actId="1038"/>
        <pc:sldMkLst>
          <pc:docMk/>
          <pc:sldMk cId="3300699223" sldId="699"/>
        </pc:sldMkLst>
        <pc:spChg chg="mod">
          <ac:chgData name="Jaana Kokkonen" userId="fd0ea1af-346e-4258-bc54-cec630bd1122" providerId="ADAL" clId="{C5A178CE-C265-4D3D-B4AC-AACD84F38937}" dt="2025-09-25T13:14:55.745" v="493"/>
          <ac:spMkLst>
            <pc:docMk/>
            <pc:sldMk cId="3300699223" sldId="699"/>
            <ac:spMk id="3" creationId="{74AA12C0-3BCF-5661-0F5E-2A4B7F3B2B92}"/>
          </ac:spMkLst>
        </pc:spChg>
        <pc:spChg chg="mod">
          <ac:chgData name="Jaana Kokkonen" userId="fd0ea1af-346e-4258-bc54-cec630bd1122" providerId="ADAL" clId="{C5A178CE-C265-4D3D-B4AC-AACD84F38937}" dt="2025-09-25T05:59:10.404" v="8" actId="20577"/>
          <ac:spMkLst>
            <pc:docMk/>
            <pc:sldMk cId="3300699223" sldId="699"/>
            <ac:spMk id="8" creationId="{9201FF6F-70E4-494A-AF97-7FDB53D6943F}"/>
          </ac:spMkLst>
        </pc:spChg>
        <pc:picChg chg="add mod">
          <ac:chgData name="Jaana Kokkonen" userId="fd0ea1af-346e-4258-bc54-cec630bd1122" providerId="ADAL" clId="{C5A178CE-C265-4D3D-B4AC-AACD84F38937}" dt="2025-09-26T11:41:17.568" v="703" actId="1038"/>
          <ac:picMkLst>
            <pc:docMk/>
            <pc:sldMk cId="3300699223" sldId="699"/>
            <ac:picMk id="2" creationId="{5CF00F07-8F18-5EED-BCC8-59FAB927E3C8}"/>
          </ac:picMkLst>
        </pc:picChg>
        <pc:picChg chg="del">
          <ac:chgData name="Jaana Kokkonen" userId="fd0ea1af-346e-4258-bc54-cec630bd1122" providerId="ADAL" clId="{C5A178CE-C265-4D3D-B4AC-AACD84F38937}" dt="2025-09-26T05:23:04.723" v="496" actId="478"/>
          <ac:picMkLst>
            <pc:docMk/>
            <pc:sldMk cId="3300699223" sldId="699"/>
            <ac:picMk id="4" creationId="{881173E0-2680-3061-3029-6FDF743E4207}"/>
          </ac:picMkLst>
        </pc:picChg>
      </pc:sldChg>
      <pc:sldChg chg="addSp delSp modSp mod">
        <pc:chgData name="Jaana Kokkonen" userId="fd0ea1af-346e-4258-bc54-cec630bd1122" providerId="ADAL" clId="{C5A178CE-C265-4D3D-B4AC-AACD84F38937}" dt="2025-09-25T13:14:55.745" v="493"/>
        <pc:sldMkLst>
          <pc:docMk/>
          <pc:sldMk cId="183058171" sldId="724"/>
        </pc:sldMkLst>
        <pc:spChg chg="mod">
          <ac:chgData name="Jaana Kokkonen" userId="fd0ea1af-346e-4258-bc54-cec630bd1122" providerId="ADAL" clId="{C5A178CE-C265-4D3D-B4AC-AACD84F38937}" dt="2025-09-25T13:14:55.745" v="493"/>
          <ac:spMkLst>
            <pc:docMk/>
            <pc:sldMk cId="183058171" sldId="724"/>
            <ac:spMk id="2" creationId="{E06AED70-AF2E-0112-7E50-DCE7BFF409E8}"/>
          </ac:spMkLst>
        </pc:spChg>
        <pc:spChg chg="mod">
          <ac:chgData name="Jaana Kokkonen" userId="fd0ea1af-346e-4258-bc54-cec630bd1122" providerId="ADAL" clId="{C5A178CE-C265-4D3D-B4AC-AACD84F38937}" dt="2025-09-25T05:58:29.067" v="3"/>
          <ac:spMkLst>
            <pc:docMk/>
            <pc:sldMk cId="183058171" sldId="724"/>
            <ac:spMk id="8" creationId="{9201FF6F-70E4-494A-AF97-7FDB53D6943F}"/>
          </ac:spMkLst>
        </pc:spChg>
        <pc:picChg chg="add del mod">
          <ac:chgData name="Jaana Kokkonen" userId="fd0ea1af-346e-4258-bc54-cec630bd1122" providerId="ADAL" clId="{C5A178CE-C265-4D3D-B4AC-AACD84F38937}" dt="2025-09-25T13:09:55.059" v="322" actId="478"/>
          <ac:picMkLst>
            <pc:docMk/>
            <pc:sldMk cId="183058171" sldId="724"/>
            <ac:picMk id="3" creationId="{33E19600-6436-03E5-5341-7F19A2FF704A}"/>
          </ac:picMkLst>
        </pc:picChg>
        <pc:picChg chg="add mod">
          <ac:chgData name="Jaana Kokkonen" userId="fd0ea1af-346e-4258-bc54-cec630bd1122" providerId="ADAL" clId="{C5A178CE-C265-4D3D-B4AC-AACD84F38937}" dt="2025-09-25T13:13:36.539" v="492" actId="962"/>
          <ac:picMkLst>
            <pc:docMk/>
            <pc:sldMk cId="183058171" sldId="724"/>
            <ac:picMk id="4" creationId="{9BBD54B4-C4E8-28CF-9552-517FC8A2DF42}"/>
          </ac:picMkLst>
        </pc:picChg>
        <pc:picChg chg="del">
          <ac:chgData name="Jaana Kokkonen" userId="fd0ea1af-346e-4258-bc54-cec630bd1122" providerId="ADAL" clId="{C5A178CE-C265-4D3D-B4AC-AACD84F38937}" dt="2025-09-25T13:10:40.268" v="324" actId="478"/>
          <ac:picMkLst>
            <pc:docMk/>
            <pc:sldMk cId="183058171" sldId="724"/>
            <ac:picMk id="5" creationId="{D655A2DF-4D68-8DCD-B59D-13D8AB960D2C}"/>
          </ac:picMkLst>
        </pc:picChg>
      </pc:sldChg>
      <pc:sldChg chg="addSp delSp modSp mod">
        <pc:chgData name="Jaana Kokkonen" userId="fd0ea1af-346e-4258-bc54-cec630bd1122" providerId="ADAL" clId="{C5A178CE-C265-4D3D-B4AC-AACD84F38937}" dt="2025-09-26T11:54:26.983" v="788" actId="962"/>
        <pc:sldMkLst>
          <pc:docMk/>
          <pc:sldMk cId="3294671777" sldId="726"/>
        </pc:sldMkLst>
        <pc:spChg chg="mod">
          <ac:chgData name="Jaana Kokkonen" userId="fd0ea1af-346e-4258-bc54-cec630bd1122" providerId="ADAL" clId="{C5A178CE-C265-4D3D-B4AC-AACD84F38937}" dt="2025-09-25T13:14:55.745" v="493"/>
          <ac:spMkLst>
            <pc:docMk/>
            <pc:sldMk cId="3294671777" sldId="726"/>
            <ac:spMk id="4" creationId="{5E2D9892-8D90-0569-B453-29403B88B107}"/>
          </ac:spMkLst>
        </pc:spChg>
        <pc:spChg chg="mod">
          <ac:chgData name="Jaana Kokkonen" userId="fd0ea1af-346e-4258-bc54-cec630bd1122" providerId="ADAL" clId="{C5A178CE-C265-4D3D-B4AC-AACD84F38937}" dt="2025-09-25T05:58:50.621" v="4"/>
          <ac:spMkLst>
            <pc:docMk/>
            <pc:sldMk cId="3294671777" sldId="726"/>
            <ac:spMk id="8" creationId="{9201FF6F-70E4-494A-AF97-7FDB53D6943F}"/>
          </ac:spMkLst>
        </pc:spChg>
        <pc:picChg chg="del">
          <ac:chgData name="Jaana Kokkonen" userId="fd0ea1af-346e-4258-bc54-cec630bd1122" providerId="ADAL" clId="{C5A178CE-C265-4D3D-B4AC-AACD84F38937}" dt="2025-09-26T11:49:16.903" v="705" actId="478"/>
          <ac:picMkLst>
            <pc:docMk/>
            <pc:sldMk cId="3294671777" sldId="726"/>
            <ac:picMk id="2" creationId="{B6C48B8C-34CB-FE45-2402-8B9D4EF6902A}"/>
          </ac:picMkLst>
        </pc:picChg>
        <pc:picChg chg="add mod">
          <ac:chgData name="Jaana Kokkonen" userId="fd0ea1af-346e-4258-bc54-cec630bd1122" providerId="ADAL" clId="{C5A178CE-C265-4D3D-B4AC-AACD84F38937}" dt="2025-09-26T11:54:26.983" v="788" actId="962"/>
          <ac:picMkLst>
            <pc:docMk/>
            <pc:sldMk cId="3294671777" sldId="726"/>
            <ac:picMk id="3" creationId="{61106710-E5E1-745C-810C-60C0B7170F28}"/>
          </ac:picMkLst>
        </pc:picChg>
      </pc:sldChg>
      <pc:sldChg chg="modSp mod">
        <pc:chgData name="Jaana Kokkonen" userId="fd0ea1af-346e-4258-bc54-cec630bd1122" providerId="ADAL" clId="{C5A178CE-C265-4D3D-B4AC-AACD84F38937}" dt="2025-09-25T05:57:39.335" v="1" actId="20577"/>
        <pc:sldMkLst>
          <pc:docMk/>
          <pc:sldMk cId="1678896812" sldId="811"/>
        </pc:sldMkLst>
        <pc:spChg chg="mod">
          <ac:chgData name="Jaana Kokkonen" userId="fd0ea1af-346e-4258-bc54-cec630bd1122" providerId="ADAL" clId="{C5A178CE-C265-4D3D-B4AC-AACD84F38937}" dt="2025-09-25T05:57:39.335" v="1" actId="20577"/>
          <ac:spMkLst>
            <pc:docMk/>
            <pc:sldMk cId="1678896812" sldId="811"/>
            <ac:spMk id="3" creationId="{952D8097-63F1-4C82-9E2C-6ABB0C740FC0}"/>
          </ac:spMkLst>
        </pc:spChg>
      </pc:sldChg>
      <pc:sldChg chg="addSp delSp modSp mod">
        <pc:chgData name="Jaana Kokkonen" userId="fd0ea1af-346e-4258-bc54-cec630bd1122" providerId="ADAL" clId="{C5A178CE-C265-4D3D-B4AC-AACD84F38937}" dt="2025-09-25T13:14:55.745" v="493"/>
        <pc:sldMkLst>
          <pc:docMk/>
          <pc:sldMk cId="4254176678" sldId="812"/>
        </pc:sldMkLst>
        <pc:spChg chg="mod">
          <ac:chgData name="Jaana Kokkonen" userId="fd0ea1af-346e-4258-bc54-cec630bd1122" providerId="ADAL" clId="{C5A178CE-C265-4D3D-B4AC-AACD84F38937}" dt="2025-09-25T13:14:55.745" v="493"/>
          <ac:spMkLst>
            <pc:docMk/>
            <pc:sldMk cId="4254176678" sldId="812"/>
            <ac:spMk id="2" creationId="{CE14B9A8-0514-25BD-B21A-8347E2BA4642}"/>
          </ac:spMkLst>
        </pc:spChg>
        <pc:spChg chg="mod">
          <ac:chgData name="Jaana Kokkonen" userId="fd0ea1af-346e-4258-bc54-cec630bd1122" providerId="ADAL" clId="{C5A178CE-C265-4D3D-B4AC-AACD84F38937}" dt="2025-09-25T05:58:50.621" v="4"/>
          <ac:spMkLst>
            <pc:docMk/>
            <pc:sldMk cId="4254176678" sldId="812"/>
            <ac:spMk id="8" creationId="{9201FF6F-70E4-494A-AF97-7FDB53D6943F}"/>
          </ac:spMkLst>
        </pc:spChg>
        <pc:picChg chg="add mod">
          <ac:chgData name="Jaana Kokkonen" userId="fd0ea1af-346e-4258-bc54-cec630bd1122" providerId="ADAL" clId="{C5A178CE-C265-4D3D-B4AC-AACD84F38937}" dt="2025-09-25T12:54:02.290" v="230" actId="1038"/>
          <ac:picMkLst>
            <pc:docMk/>
            <pc:sldMk cId="4254176678" sldId="812"/>
            <ac:picMk id="3" creationId="{E4858B77-C3C5-810E-706D-A453DCCB2F60}"/>
          </ac:picMkLst>
        </pc:picChg>
        <pc:picChg chg="add del mod">
          <ac:chgData name="Jaana Kokkonen" userId="fd0ea1af-346e-4258-bc54-cec630bd1122" providerId="ADAL" clId="{C5A178CE-C265-4D3D-B4AC-AACD84F38937}" dt="2025-09-25T12:52:49.887" v="199" actId="478"/>
          <ac:picMkLst>
            <pc:docMk/>
            <pc:sldMk cId="4254176678" sldId="812"/>
            <ac:picMk id="5" creationId="{4D396E20-EECD-C5E6-5890-49C236051EC1}"/>
          </ac:picMkLst>
        </pc:picChg>
      </pc:sldChg>
      <pc:sldChg chg="addSp delSp modSp mod">
        <pc:chgData name="Jaana Kokkonen" userId="fd0ea1af-346e-4258-bc54-cec630bd1122" providerId="ADAL" clId="{C5A178CE-C265-4D3D-B4AC-AACD84F38937}" dt="2025-09-25T13:14:55.745" v="493"/>
        <pc:sldMkLst>
          <pc:docMk/>
          <pc:sldMk cId="3667734296" sldId="813"/>
        </pc:sldMkLst>
        <pc:spChg chg="mod">
          <ac:chgData name="Jaana Kokkonen" userId="fd0ea1af-346e-4258-bc54-cec630bd1122" providerId="ADAL" clId="{C5A178CE-C265-4D3D-B4AC-AACD84F38937}" dt="2025-09-25T13:14:55.745" v="493"/>
          <ac:spMkLst>
            <pc:docMk/>
            <pc:sldMk cId="3667734296" sldId="813"/>
            <ac:spMk id="4" creationId="{E737A255-104F-5E73-87D7-00D3F2533010}"/>
          </ac:spMkLst>
        </pc:spChg>
        <pc:spChg chg="mod">
          <ac:chgData name="Jaana Kokkonen" userId="fd0ea1af-346e-4258-bc54-cec630bd1122" providerId="ADAL" clId="{C5A178CE-C265-4D3D-B4AC-AACD84F38937}" dt="2025-09-25T05:58:50.621" v="4"/>
          <ac:spMkLst>
            <pc:docMk/>
            <pc:sldMk cId="3667734296" sldId="813"/>
            <ac:spMk id="8" creationId="{9201FF6F-70E4-494A-AF97-7FDB53D6943F}"/>
          </ac:spMkLst>
        </pc:spChg>
        <pc:picChg chg="del">
          <ac:chgData name="Jaana Kokkonen" userId="fd0ea1af-346e-4258-bc54-cec630bd1122" providerId="ADAL" clId="{C5A178CE-C265-4D3D-B4AC-AACD84F38937}" dt="2025-09-25T12:57:04.384" v="234" actId="478"/>
          <ac:picMkLst>
            <pc:docMk/>
            <pc:sldMk cId="3667734296" sldId="813"/>
            <ac:picMk id="2" creationId="{01725D1B-026D-BAB6-5B66-6174AE86F129}"/>
          </ac:picMkLst>
        </pc:picChg>
        <pc:picChg chg="add del mod">
          <ac:chgData name="Jaana Kokkonen" userId="fd0ea1af-346e-4258-bc54-cec630bd1122" providerId="ADAL" clId="{C5A178CE-C265-4D3D-B4AC-AACD84F38937}" dt="2025-09-25T13:00:20.635" v="313" actId="478"/>
          <ac:picMkLst>
            <pc:docMk/>
            <pc:sldMk cId="3667734296" sldId="813"/>
            <ac:picMk id="3" creationId="{C9C2E04D-82DA-4C1F-08FB-566BEA583413}"/>
          </ac:picMkLst>
        </pc:picChg>
        <pc:picChg chg="add mod">
          <ac:chgData name="Jaana Kokkonen" userId="fd0ea1af-346e-4258-bc54-cec630bd1122" providerId="ADAL" clId="{C5A178CE-C265-4D3D-B4AC-AACD84F38937}" dt="2025-09-25T13:00:39.960" v="319" actId="1037"/>
          <ac:picMkLst>
            <pc:docMk/>
            <pc:sldMk cId="3667734296" sldId="813"/>
            <ac:picMk id="5" creationId="{72122E11-E58C-6887-4EBD-70EB87D5D4EC}"/>
          </ac:picMkLst>
        </pc:picChg>
      </pc:sldChg>
      <pc:sldChg chg="modSp mod">
        <pc:chgData name="Jaana Kokkonen" userId="fd0ea1af-346e-4258-bc54-cec630bd1122" providerId="ADAL" clId="{C5A178CE-C265-4D3D-B4AC-AACD84F38937}" dt="2025-09-26T11:39:29.407" v="700" actId="20577"/>
        <pc:sldMkLst>
          <pc:docMk/>
          <pc:sldMk cId="902887254" sldId="814"/>
        </pc:sldMkLst>
        <pc:spChg chg="mod">
          <ac:chgData name="Jaana Kokkonen" userId="fd0ea1af-346e-4258-bc54-cec630bd1122" providerId="ADAL" clId="{C5A178CE-C265-4D3D-B4AC-AACD84F38937}" dt="2025-09-25T13:14:55.745" v="493"/>
          <ac:spMkLst>
            <pc:docMk/>
            <pc:sldMk cId="902887254" sldId="814"/>
            <ac:spMk id="2" creationId="{A7746A2E-D37C-6140-6F9C-6754602347DC}"/>
          </ac:spMkLst>
        </pc:spChg>
        <pc:spChg chg="mod">
          <ac:chgData name="Jaana Kokkonen" userId="fd0ea1af-346e-4258-bc54-cec630bd1122" providerId="ADAL" clId="{C5A178CE-C265-4D3D-B4AC-AACD84F38937}" dt="2025-09-26T11:39:29.407" v="700" actId="20577"/>
          <ac:spMkLst>
            <pc:docMk/>
            <pc:sldMk cId="902887254" sldId="814"/>
            <ac:spMk id="4" creationId="{2F420B80-2B7A-DE34-1D11-F8A6504788B9}"/>
          </ac:spMkLst>
        </pc:spChg>
        <pc:spChg chg="mod">
          <ac:chgData name="Jaana Kokkonen" userId="fd0ea1af-346e-4258-bc54-cec630bd1122" providerId="ADAL" clId="{C5A178CE-C265-4D3D-B4AC-AACD84F38937}" dt="2025-09-25T05:58:29.067" v="3"/>
          <ac:spMkLst>
            <pc:docMk/>
            <pc:sldMk cId="902887254" sldId="814"/>
            <ac:spMk id="7" creationId="{CBA28B99-9183-D8C6-21DB-E64F60650BD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15270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060251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778766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94602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038364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30012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9238156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614001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952D8097-63F1-4C82-9E2C-6ABB0C740F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Majoitustilasto 1.1. - 31.8.2025</a:t>
            </a:r>
          </a:p>
        </p:txBody>
      </p:sp>
    </p:spTree>
    <p:extLst>
      <p:ext uri="{BB962C8B-B14F-4D97-AF65-F5344CB8AC3E}">
        <p14:creationId xmlns:p14="http://schemas.microsoft.com/office/powerpoint/2010/main" val="1678896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6D48C3DC-24AB-B2CF-6D6F-378DF41BE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620688"/>
            <a:ext cx="10801200" cy="414548"/>
          </a:xfrm>
        </p:spPr>
        <p:txBody>
          <a:bodyPr/>
          <a:lstStyle/>
          <a:p>
            <a:r>
              <a:rPr lang="fi-FI" dirty="0"/>
              <a:t>Matkailijoiden rekisteröidyt yöpymisvuorokaudet Etelä-Savossa 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2F420B80-2B7A-DE34-1D11-F8A6504788B9}"/>
              </a:ext>
            </a:extLst>
          </p:cNvPr>
          <p:cNvSpPr txBox="1"/>
          <p:nvPr/>
        </p:nvSpPr>
        <p:spPr>
          <a:xfrm>
            <a:off x="551384" y="1402318"/>
            <a:ext cx="10657184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Noin 87 000 rekisteröityä yöpymistä elokuussa*</a:t>
            </a: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Etelä-Savossa kirjattiin vuoden 2025 elokuussa 87 094 rekisteröityä yöpymistä (muutos -1,6 % edellisen vuoden elokuusta), joista kotimaisia oli 64 109 (-5,9 %) ja ulkomaalaisten tekemiä 22 985 yötä (+12,7 %).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Eniten ulkomaalaisten rekisteröityjä yöpymisiä kirjattiin elokuussa matkailijoille, jotka saapuivat Saksasta (7 385 yötä), Britanniasta </a:t>
            </a: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(2 149 yötä), Italiasta (1742 yötä) ja Ranskasta (1 406 yötä).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Vapaa-ajan matkailijoiden yöpymisiä oli Etelä-Savossa elokuussa 80,4 prosenttia, ja he viettivät 70 024 yötä (+4,2 %). Työmatkailijoiden yöpymisiä oli 19,6 prosenttia, ja he viettivät Etelä-Savossa 17 070 yötä (-20,0 %).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Majoitusliikkeiden huonekäyttöaste elokuussa 2025 oli Etelä-Savossa 49,3 % ja koko maassa 56,4 %. Huoneen keskihinta oli elokuussa Etelä-Savossa 126,15 ja koko maassa 118,15 euroa.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Tammi-elokuussa* noin 480 000 rekisteröityä yöpymistä</a:t>
            </a: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Tammi-elokuussa 2025* yhteensä kirjattiin Etelä-Savossa 480 400 rekisteröityä yöpymistä (muutos +1,5 % edellisen vuoden vastaavasta ajasta), joista kotimaisia yöpymisiä oli 410 037 (-1,0 %) ja ulkomaalaisten tekemiä 70 363 (+19,1 %).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CBA28B99-9183-D8C6-21DB-E64F60650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552384" y="82472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dirty="0">
                <a:solidFill>
                  <a:prstClr val="black"/>
                </a:solidFill>
                <a:latin typeface="Arial"/>
              </a:rPr>
              <a:t>elokuu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2025*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A7746A2E-D37C-6140-6F9C-6754602347DC}"/>
              </a:ext>
            </a:extLst>
          </p:cNvPr>
          <p:cNvSpPr txBox="1">
            <a:spLocks/>
          </p:cNvSpPr>
          <p:nvPr/>
        </p:nvSpPr>
        <p:spPr bwMode="auto">
          <a:xfrm>
            <a:off x="551384" y="6014984"/>
            <a:ext cx="11521280" cy="79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defRPr/>
            </a:pPr>
            <a:r>
              <a:rPr lang="fi-FI" sz="1100" dirty="0">
                <a:effectLst/>
              </a:rPr>
              <a:t>Rekisteröidyt majoitustilastot sisältävät rekisteröityjen majoitusliikkeiden, eli hotellien, motellien, matkustajakotien, retkeilymajojen, lomakylien ja </a:t>
            </a:r>
          </a:p>
          <a:p>
            <a:pPr fontAlgn="base">
              <a:spcBef>
                <a:spcPct val="0"/>
              </a:spcBef>
              <a:defRPr/>
            </a:pPr>
            <a:r>
              <a:rPr lang="fi-FI" sz="1100" dirty="0">
                <a:effectLst/>
              </a:rPr>
              <a:t>leirintäalueiden tilastot. Liikkeet, joissa on alle 20 vuodepaikkaa tai sähköliitäntä­pisteellä varustettua matkailuvaunupaikkaa, eivät kuulu tilastoinnin piiriin.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-52"/>
              <a:ea typeface="+mn-ea"/>
              <a:cs typeface="Arial" charset="-5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                   	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          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26.9.2025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902887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260648"/>
            <a:ext cx="11881320" cy="504056"/>
          </a:xfrm>
        </p:spPr>
        <p:txBody>
          <a:bodyPr/>
          <a:lstStyle/>
          <a:p>
            <a:r>
              <a:rPr lang="fi-FI" dirty="0"/>
              <a:t>Matkailijoiden rekisteröidyt yöpymisvuorokaudet maakunnittain 01-08/2025*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FBC47939-5ECA-34EA-296D-431C4FB5DEF7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	       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26.9.2025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Palkkikaavio. Eniten matkailijoiden rekisteröityneitä yöpymisvuorokausia oli tammi-elokuussa 2025 Uudellamaalla, noin 4,9 miljoonaa kappaletta sekä Lapissa, noin 2,2 miljoonaa kappaletta. Etelä-Savossa yöpymisvuorokausia oli noin 480 000 kappaletta.">
            <a:extLst>
              <a:ext uri="{FF2B5EF4-FFF2-40B4-BE49-F238E27FC236}">
                <a16:creationId xmlns:a16="http://schemas.microsoft.com/office/drawing/2014/main" id="{FBA489AE-0589-A986-EB70-9FE436995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352" y="920278"/>
            <a:ext cx="9973834" cy="5245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591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476672"/>
            <a:ext cx="11305256" cy="792088"/>
          </a:xfrm>
        </p:spPr>
        <p:txBody>
          <a:bodyPr/>
          <a:lstStyle/>
          <a:p>
            <a:r>
              <a:rPr lang="fi-FI" dirty="0"/>
              <a:t>Matkailijoiden rekisteröidyt yöpymisvuorokaudet Etelä-Savossa vuosina 2010-2024 ja 01-08/2025*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CE14B9A8-0514-25BD-B21A-8347E2BA4642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         	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26.9.2025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Pylväskaavio. Yöpymisvuorokausien määrä laski eniten vuonna 2020 koronapandemian vuoksi ulkomaisten yöpyjien osalta. Kotimaiset yöpymiset ovat olleet hieman nousussa aiemmasta tasosta vuoden 2020 jälkeen. Tammi-elokuussa 2025 kotimaisten yöpymisvuorokausien määrä oli Etelä-Savossa noin 410 000 ja ulkomaisten yöpymisten määrä noin 70 000 kappaletta ennakkotietojen mukaan.">
            <a:extLst>
              <a:ext uri="{FF2B5EF4-FFF2-40B4-BE49-F238E27FC236}">
                <a16:creationId xmlns:a16="http://schemas.microsoft.com/office/drawing/2014/main" id="{E4858B77-C3C5-810E-706D-A453DCCB2F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479" y="1340769"/>
            <a:ext cx="10094993" cy="4896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176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260648"/>
            <a:ext cx="11521280" cy="525982"/>
          </a:xfrm>
        </p:spPr>
        <p:txBody>
          <a:bodyPr/>
          <a:lstStyle/>
          <a:p>
            <a:r>
              <a:rPr lang="fi-FI" dirty="0"/>
              <a:t>Rekisteröidyt yöpymiset maakunnittain elokuussa vuosina 2022 - 2025*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E06AED70-AF2E-0112-7E50-DCE7BFF409E8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        	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26.9.2025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. Eniten yöpymisiä elokuussa 2025 oli Uudellamaalla, noin 829 000 kappaletta, Lapissa, noin 194 000 kappaletta ja Pirkanmaalla, noin 193 000 kappaletta. Etelä-Savossa yöpymisiä oli noin 87 000 kappaletta, mikä on maakunnista seitsemänneksi korkein luku.">
            <a:extLst>
              <a:ext uri="{FF2B5EF4-FFF2-40B4-BE49-F238E27FC236}">
                <a16:creationId xmlns:a16="http://schemas.microsoft.com/office/drawing/2014/main" id="{9BBD54B4-C4E8-28CF-9552-517FC8A2DF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384" y="851094"/>
            <a:ext cx="9312271" cy="5349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58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656"/>
            <a:ext cx="11161240" cy="504056"/>
          </a:xfrm>
        </p:spPr>
        <p:txBody>
          <a:bodyPr/>
          <a:lstStyle/>
          <a:p>
            <a:r>
              <a:rPr lang="fi-FI" dirty="0"/>
              <a:t>Rekisteröidyt yöpymisvuorokaudet kuukausittain 08/2024 - 08/2025*</a:t>
            </a:r>
          </a:p>
        </p:txBody>
      </p:sp>
      <p:sp>
        <p:nvSpPr>
          <p:cNvPr id="3" name="Title 11">
            <a:extLst>
              <a:ext uri="{FF2B5EF4-FFF2-40B4-BE49-F238E27FC236}">
                <a16:creationId xmlns:a16="http://schemas.microsoft.com/office/drawing/2014/main" id="{74AA12C0-3BCF-5661-0F5E-2A4B7F3B2B92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	       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26.9.2025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2" name="Kuva 1" descr="Pylväskaavio. Rekisteröityjä yöpymisvuorokausia oli elokuussa 2025 Etelä-Savossa 87 094, Itä-Suomessa 335 258 ja koko maassa noin 2,4 miljoonaa kappaletta. Yöpymisten määrä oli elokuussa 2025 Etelä-Savossa ja Itä-Suomessa hieman pienempi ja koko maassa hieman suurempi kuin edellisvuonna vastaavaan aikaan.">
            <a:extLst>
              <a:ext uri="{FF2B5EF4-FFF2-40B4-BE49-F238E27FC236}">
                <a16:creationId xmlns:a16="http://schemas.microsoft.com/office/drawing/2014/main" id="{5CF00F07-8F18-5EED-BCC8-59FAB927E3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523" y="980728"/>
            <a:ext cx="9467909" cy="520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99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0225136" cy="864096"/>
          </a:xfrm>
        </p:spPr>
        <p:txBody>
          <a:bodyPr/>
          <a:lstStyle/>
          <a:p>
            <a:r>
              <a:rPr lang="fi-FI" dirty="0"/>
              <a:t>Matkailijoiden rekisteröidyt yöpymisvuorokaudet maakunnittain 01-08/2025*, suomalaiset ja ulkomaalaiset</a:t>
            </a:r>
          </a:p>
        </p:txBody>
      </p:sp>
      <p:sp>
        <p:nvSpPr>
          <p:cNvPr id="6" name="Title 11">
            <a:extLst>
              <a:ext uri="{FF2B5EF4-FFF2-40B4-BE49-F238E27FC236}">
                <a16:creationId xmlns:a16="http://schemas.microsoft.com/office/drawing/2014/main" id="{21C9067E-4774-4610-A7DF-EF16121799E5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	       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26.9.2025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2" name="Kuva 1" descr="Palkkikaavio. Eniten ulkomaalaisia yöpymisiä oli tammi-elokuussa 2025 Uudellamaalla, noin 2,3 miljoonaa kappaletta, ja Lapissa, noin 1,3 miljoonaa kappaletta. Eniten kotimaisia yöpymisiä oli Uudellamaalla, noin 2,7 miljoonaa kappaletta, Pirkanmaalla, noin 1,1 miljoonaa, Pohjois-Pohjanmaalla, noin 1,1 miljoonaa ja Lapissa, noin 900 000 kappaletta. Etelä-Savossa oli suomalaisten matkailijoiden rekisteröityneitä yöpymisvuorokausia noin 410 000 kappaletta ja ulkomaisten matkailijoiden rekisteröityneitä yöpymisiä noin 70 000 kappaletta.">
            <a:extLst>
              <a:ext uri="{FF2B5EF4-FFF2-40B4-BE49-F238E27FC236}">
                <a16:creationId xmlns:a16="http://schemas.microsoft.com/office/drawing/2014/main" id="{7C015D7C-CE61-E3A8-A0B1-CE4FD3A050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064" y="1268760"/>
            <a:ext cx="9579800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662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0873208" cy="792088"/>
          </a:xfrm>
        </p:spPr>
        <p:txBody>
          <a:bodyPr/>
          <a:lstStyle/>
          <a:p>
            <a:r>
              <a:rPr lang="fi-FI" dirty="0"/>
              <a:t>Ulkomaalaisten rekisteröidyt yöpymisvuorokaudet lähtömaittain eräistä maista Etelä-Savossa vuosina 2022-2024 ja 01-08/2025*</a:t>
            </a:r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5E2D9892-8D90-0569-B453-29403B88B107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	       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26.9.2025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Palkkikaavio. Vuoden 2025 tammi-elokuussa Etelä-Savossa eniten ulkomaalaisten matkailijoiden yöpymisiä oli Saksasta, 20 136 kappaletta,  Sveitsistä, 4 911 kappaletta, Alankomaista, 4 231 kappaletta ja Ranskasta, 4 206 kappaletta. Vuonna 2024 eniten ulkomaalaisten matkailijoiden yöpymisvuorokausia oli Saksasta, noin 23 800, Ranskasta, noin 4 300 ja Alankomaista noin 4 200. Venäläisten matkailijoiden yöpymisvuorokausia oli vuonna 2022 noin 7 000, vuonna 2023 noin 1 000, vuonna 2024 noin 700 ja tammi-elokuussa 2025 yhteensä 508 yöpymisvuorokautta.">
            <a:extLst>
              <a:ext uri="{FF2B5EF4-FFF2-40B4-BE49-F238E27FC236}">
                <a16:creationId xmlns:a16="http://schemas.microsoft.com/office/drawing/2014/main" id="{61106710-E5E1-745C-810C-60C0B7170F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68" y="1187806"/>
            <a:ext cx="9073008" cy="510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671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1305256" cy="792088"/>
          </a:xfrm>
        </p:spPr>
        <p:txBody>
          <a:bodyPr/>
          <a:lstStyle/>
          <a:p>
            <a:r>
              <a:rPr lang="fi-FI" dirty="0"/>
              <a:t>Ulkomaalaisten rekisteröidyt yöpymisvuorokaudet lähtömaittain eräistä maista Etelä-Savossa vuosina 2010-2024 ja 01-08/2025* </a:t>
            </a:r>
            <a:r>
              <a:rPr lang="fi-FI" sz="2400" b="0" dirty="0"/>
              <a:t>(TOP 7 / 2025*)</a:t>
            </a:r>
            <a:endParaRPr lang="fi-FI" b="0" dirty="0"/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E737A255-104F-5E73-87D7-00D3F2533010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       	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26.9.2025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5" name="Kuva 4" descr="Viivakaavio ulkomaalaisten yöpymisvuorokausista vuodesta 2010 alkaen eräistä maista (top 7 vuoden 2025 ennakkotietojen mukaan). Ulkomaalaisista saksalaisten yöpymisvuorokausia on ollut Etelä-Savossa kaikkein eniten vuodesta 2021 alkaen, jolloin niitä oli noin 10 900. Vuonna 2024 saksalaisten yöpymisvuorokausia oli noin 23 800 kappaletta ja vuoden 2025 tammi-elokuussa 20 136 kappaletta. Seuraavaksi eniten yöpymisiä Etelä-Savossa oli vuoden 2025 tammi-elokuussa Sveitsistä, Alankomaista, Ranskasta, Britanniasta, Ruotsista ja Virosta.">
            <a:extLst>
              <a:ext uri="{FF2B5EF4-FFF2-40B4-BE49-F238E27FC236}">
                <a16:creationId xmlns:a16="http://schemas.microsoft.com/office/drawing/2014/main" id="{72122E11-E58C-6887-4EBD-70EB87D5D4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344" y="1340768"/>
            <a:ext cx="10110483" cy="4843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734296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99560</TotalTime>
  <Words>502</Words>
  <Application>Microsoft Office PowerPoint</Application>
  <PresentationFormat>Laajakuva</PresentationFormat>
  <Paragraphs>41</Paragraphs>
  <Slides>9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ESAVO</vt:lpstr>
      <vt:lpstr>Majoitustilasto 1.1. - 31.8.2025</vt:lpstr>
      <vt:lpstr>Matkailijoiden rekisteröidyt yöpymisvuorokaudet Etelä-Savossa </vt:lpstr>
      <vt:lpstr>Matkailijoiden rekisteröidyt yöpymisvuorokaudet maakunnittain 01-08/2025*</vt:lpstr>
      <vt:lpstr>Matkailijoiden rekisteröidyt yöpymisvuorokaudet Etelä-Savossa vuosina 2010-2024 ja 01-08/2025*</vt:lpstr>
      <vt:lpstr>Rekisteröidyt yöpymiset maakunnittain elokuussa vuosina 2022 - 2025*</vt:lpstr>
      <vt:lpstr>Rekisteröidyt yöpymisvuorokaudet kuukausittain 08/2024 - 08/2025*</vt:lpstr>
      <vt:lpstr>Matkailijoiden rekisteröidyt yöpymisvuorokaudet maakunnittain 01-08/2025*, suomalaiset ja ulkomaalaiset</vt:lpstr>
      <vt:lpstr>Ulkomaalaisten rekisteröidyt yöpymisvuorokaudet lähtömaittain eräistä maista Etelä-Savossa vuosina 2022-2024 ja 01-08/2025*</vt:lpstr>
      <vt:lpstr>Ulkomaalaisten rekisteröidyt yöpymisvuorokaudet lähtömaittain eräistä maista Etelä-Savossa vuosina 2010-2024 ja 01-08/2025* (TOP 7 / 2025*)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Yöpymiset kuukausittain</dc:title>
  <dc:creator>Jaana Kokkonen</dc:creator>
  <cp:lastModifiedBy>Jaana Kokkonen</cp:lastModifiedBy>
  <cp:revision>294</cp:revision>
  <dcterms:created xsi:type="dcterms:W3CDTF">2020-02-25T14:36:39Z</dcterms:created>
  <dcterms:modified xsi:type="dcterms:W3CDTF">2025-09-26T11:54:29Z</dcterms:modified>
</cp:coreProperties>
</file>