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11"/>
  </p:notesMasterIdLst>
  <p:sldIdLst>
    <p:sldId id="811" r:id="rId2"/>
    <p:sldId id="814" r:id="rId3"/>
    <p:sldId id="697" r:id="rId4"/>
    <p:sldId id="812" r:id="rId5"/>
    <p:sldId id="724" r:id="rId6"/>
    <p:sldId id="699" r:id="rId7"/>
    <p:sldId id="698" r:id="rId8"/>
    <p:sldId id="726" r:id="rId9"/>
    <p:sldId id="81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7953B2-530D-4367-A59B-E5C67DF8E010}" v="13" dt="2025-11-05T12:08:57.6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25" autoAdjust="0"/>
    <p:restoredTop sz="95020" autoAdjust="0"/>
  </p:normalViewPr>
  <p:slideViewPr>
    <p:cSldViewPr showGuides="1">
      <p:cViewPr varScale="1">
        <p:scale>
          <a:sx n="82" d="100"/>
          <a:sy n="82" d="100"/>
        </p:scale>
        <p:origin x="158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na Kokkonen" userId="fd0ea1af-346e-4258-bc54-cec630bd1122" providerId="ADAL" clId="{C5A178CE-C265-4D3D-B4AC-AACD84F38937}"/>
    <pc:docChg chg="custSel modSld">
      <pc:chgData name="Jaana Kokkonen" userId="fd0ea1af-346e-4258-bc54-cec630bd1122" providerId="ADAL" clId="{C5A178CE-C265-4D3D-B4AC-AACD84F38937}" dt="2025-11-05T12:08:57.665" v="870"/>
      <pc:docMkLst>
        <pc:docMk/>
      </pc:docMkLst>
      <pc:sldChg chg="addSp delSp modSp mod">
        <pc:chgData name="Jaana Kokkonen" userId="fd0ea1af-346e-4258-bc54-cec630bd1122" providerId="ADAL" clId="{C5A178CE-C265-4D3D-B4AC-AACD84F38937}" dt="2025-11-05T12:08:57.665" v="870"/>
        <pc:sldMkLst>
          <pc:docMk/>
          <pc:sldMk cId="1710591031" sldId="697"/>
        </pc:sldMkLst>
        <pc:spChg chg="mod">
          <ac:chgData name="Jaana Kokkonen" userId="fd0ea1af-346e-4258-bc54-cec630bd1122" providerId="ADAL" clId="{C5A178CE-C265-4D3D-B4AC-AACD84F38937}" dt="2025-11-05T12:08:57.665" v="870"/>
          <ac:spMkLst>
            <pc:docMk/>
            <pc:sldMk cId="1710591031" sldId="697"/>
            <ac:spMk id="2" creationId="{FBC47939-5ECA-34EA-296D-431C4FB5DEF7}"/>
          </ac:spMkLst>
        </pc:spChg>
        <pc:spChg chg="mod">
          <ac:chgData name="Jaana Kokkonen" userId="fd0ea1af-346e-4258-bc54-cec630bd1122" providerId="ADAL" clId="{C5A178CE-C265-4D3D-B4AC-AACD84F38937}" dt="2025-11-03T06:36:10.292" v="3" actId="313"/>
          <ac:spMkLst>
            <pc:docMk/>
            <pc:sldMk cId="1710591031" sldId="697"/>
            <ac:spMk id="8" creationId="{9201FF6F-70E4-494A-AF97-7FDB53D6943F}"/>
          </ac:spMkLst>
        </pc:spChg>
        <pc:picChg chg="add mod">
          <ac:chgData name="Jaana Kokkonen" userId="fd0ea1af-346e-4258-bc54-cec630bd1122" providerId="ADAL" clId="{C5A178CE-C265-4D3D-B4AC-AACD84F38937}" dt="2025-11-03T06:47:27.030" v="62" actId="962"/>
          <ac:picMkLst>
            <pc:docMk/>
            <pc:sldMk cId="1710591031" sldId="697"/>
            <ac:picMk id="4" creationId="{5F902564-7BD9-6ACF-F67B-D88B9697D245}"/>
          </ac:picMkLst>
        </pc:picChg>
      </pc:sldChg>
      <pc:sldChg chg="addSp delSp modSp mod">
        <pc:chgData name="Jaana Kokkonen" userId="fd0ea1af-346e-4258-bc54-cec630bd1122" providerId="ADAL" clId="{C5A178CE-C265-4D3D-B4AC-AACD84F38937}" dt="2025-11-05T12:08:57.665" v="870"/>
        <pc:sldMkLst>
          <pc:docMk/>
          <pc:sldMk cId="1115662475" sldId="698"/>
        </pc:sldMkLst>
        <pc:spChg chg="mod">
          <ac:chgData name="Jaana Kokkonen" userId="fd0ea1af-346e-4258-bc54-cec630bd1122" providerId="ADAL" clId="{C5A178CE-C265-4D3D-B4AC-AACD84F38937}" dt="2025-11-05T12:08:57.665" v="870"/>
          <ac:spMkLst>
            <pc:docMk/>
            <pc:sldMk cId="1115662475" sldId="698"/>
            <ac:spMk id="6" creationId="{21C9067E-4774-4610-A7DF-EF16121799E5}"/>
          </ac:spMkLst>
        </pc:spChg>
        <pc:spChg chg="mod">
          <ac:chgData name="Jaana Kokkonen" userId="fd0ea1af-346e-4258-bc54-cec630bd1122" providerId="ADAL" clId="{C5A178CE-C265-4D3D-B4AC-AACD84F38937}" dt="2025-11-03T06:36:12.377" v="5" actId="313"/>
          <ac:spMkLst>
            <pc:docMk/>
            <pc:sldMk cId="1115662475" sldId="698"/>
            <ac:spMk id="8" creationId="{9201FF6F-70E4-494A-AF97-7FDB53D6943F}"/>
          </ac:spMkLst>
        </pc:spChg>
        <pc:picChg chg="del">
          <ac:chgData name="Jaana Kokkonen" userId="fd0ea1af-346e-4258-bc54-cec630bd1122" providerId="ADAL" clId="{C5A178CE-C265-4D3D-B4AC-AACD84F38937}" dt="2025-11-04T13:23:28.764" v="451" actId="478"/>
          <ac:picMkLst>
            <pc:docMk/>
            <pc:sldMk cId="1115662475" sldId="698"/>
            <ac:picMk id="2" creationId="{7C015D7C-CE61-E3A8-A0B1-CE4FD3A050F3}"/>
          </ac:picMkLst>
        </pc:picChg>
        <pc:picChg chg="add mod">
          <ac:chgData name="Jaana Kokkonen" userId="fd0ea1af-346e-4258-bc54-cec630bd1122" providerId="ADAL" clId="{C5A178CE-C265-4D3D-B4AC-AACD84F38937}" dt="2025-11-04T13:25:53.744" v="530" actId="962"/>
          <ac:picMkLst>
            <pc:docMk/>
            <pc:sldMk cId="1115662475" sldId="698"/>
            <ac:picMk id="3" creationId="{15269B62-E95E-DF79-953E-EAD02F27E4E5}"/>
          </ac:picMkLst>
        </pc:picChg>
      </pc:sldChg>
      <pc:sldChg chg="addSp delSp modSp mod">
        <pc:chgData name="Jaana Kokkonen" userId="fd0ea1af-346e-4258-bc54-cec630bd1122" providerId="ADAL" clId="{C5A178CE-C265-4D3D-B4AC-AACD84F38937}" dt="2025-11-05T12:08:57.665" v="870"/>
        <pc:sldMkLst>
          <pc:docMk/>
          <pc:sldMk cId="3300699223" sldId="699"/>
        </pc:sldMkLst>
        <pc:spChg chg="mod">
          <ac:chgData name="Jaana Kokkonen" userId="fd0ea1af-346e-4258-bc54-cec630bd1122" providerId="ADAL" clId="{C5A178CE-C265-4D3D-B4AC-AACD84F38937}" dt="2025-11-05T12:08:57.665" v="870"/>
          <ac:spMkLst>
            <pc:docMk/>
            <pc:sldMk cId="3300699223" sldId="699"/>
            <ac:spMk id="3" creationId="{74AA12C0-3BCF-5661-0F5E-2A4B7F3B2B92}"/>
          </ac:spMkLst>
        </pc:spChg>
        <pc:spChg chg="mod">
          <ac:chgData name="Jaana Kokkonen" userId="fd0ea1af-346e-4258-bc54-cec630bd1122" providerId="ADAL" clId="{C5A178CE-C265-4D3D-B4AC-AACD84F38937}" dt="2025-11-03T06:36:54.788" v="11" actId="20577"/>
          <ac:spMkLst>
            <pc:docMk/>
            <pc:sldMk cId="3300699223" sldId="699"/>
            <ac:spMk id="8" creationId="{9201FF6F-70E4-494A-AF97-7FDB53D6943F}"/>
          </ac:spMkLst>
        </pc:spChg>
        <pc:picChg chg="del">
          <ac:chgData name="Jaana Kokkonen" userId="fd0ea1af-346e-4258-bc54-cec630bd1122" providerId="ADAL" clId="{C5A178CE-C265-4D3D-B4AC-AACD84F38937}" dt="2025-11-04T13:33:32.516" v="532" actId="478"/>
          <ac:picMkLst>
            <pc:docMk/>
            <pc:sldMk cId="3300699223" sldId="699"/>
            <ac:picMk id="2" creationId="{5CF00F07-8F18-5EED-BCC8-59FAB927E3C8}"/>
          </ac:picMkLst>
        </pc:picChg>
        <pc:picChg chg="add mod">
          <ac:chgData name="Jaana Kokkonen" userId="fd0ea1af-346e-4258-bc54-cec630bd1122" providerId="ADAL" clId="{C5A178CE-C265-4D3D-B4AC-AACD84F38937}" dt="2025-11-04T13:35:15.038" v="610" actId="962"/>
          <ac:picMkLst>
            <pc:docMk/>
            <pc:sldMk cId="3300699223" sldId="699"/>
            <ac:picMk id="4" creationId="{50A4646B-C593-9DE2-B848-2849589C1842}"/>
          </ac:picMkLst>
        </pc:picChg>
      </pc:sldChg>
      <pc:sldChg chg="addSp delSp modSp mod">
        <pc:chgData name="Jaana Kokkonen" userId="fd0ea1af-346e-4258-bc54-cec630bd1122" providerId="ADAL" clId="{C5A178CE-C265-4D3D-B4AC-AACD84F38937}" dt="2025-11-05T12:08:57.665" v="870"/>
        <pc:sldMkLst>
          <pc:docMk/>
          <pc:sldMk cId="183058171" sldId="724"/>
        </pc:sldMkLst>
        <pc:spChg chg="mod">
          <ac:chgData name="Jaana Kokkonen" userId="fd0ea1af-346e-4258-bc54-cec630bd1122" providerId="ADAL" clId="{C5A178CE-C265-4D3D-B4AC-AACD84F38937}" dt="2025-11-05T12:08:57.665" v="870"/>
          <ac:spMkLst>
            <pc:docMk/>
            <pc:sldMk cId="183058171" sldId="724"/>
            <ac:spMk id="2" creationId="{E06AED70-AF2E-0112-7E50-DCE7BFF409E8}"/>
          </ac:spMkLst>
        </pc:spChg>
        <pc:spChg chg="mod">
          <ac:chgData name="Jaana Kokkonen" userId="fd0ea1af-346e-4258-bc54-cec630bd1122" providerId="ADAL" clId="{C5A178CE-C265-4D3D-B4AC-AACD84F38937}" dt="2025-11-03T06:35:05.217" v="1"/>
          <ac:spMkLst>
            <pc:docMk/>
            <pc:sldMk cId="183058171" sldId="724"/>
            <ac:spMk id="8" creationId="{9201FF6F-70E4-494A-AF97-7FDB53D6943F}"/>
          </ac:spMkLst>
        </pc:spChg>
        <pc:picChg chg="add mod">
          <ac:chgData name="Jaana Kokkonen" userId="fd0ea1af-346e-4258-bc54-cec630bd1122" providerId="ADAL" clId="{C5A178CE-C265-4D3D-B4AC-AACD84F38937}" dt="2025-11-04T13:43:05.787" v="676" actId="962"/>
          <ac:picMkLst>
            <pc:docMk/>
            <pc:sldMk cId="183058171" sldId="724"/>
            <ac:picMk id="3" creationId="{F69A00A6-9B1D-0366-FBCC-5CC2E063006C}"/>
          </ac:picMkLst>
        </pc:picChg>
        <pc:picChg chg="del">
          <ac:chgData name="Jaana Kokkonen" userId="fd0ea1af-346e-4258-bc54-cec630bd1122" providerId="ADAL" clId="{C5A178CE-C265-4D3D-B4AC-AACD84F38937}" dt="2025-11-04T13:41:41.107" v="612" actId="478"/>
          <ac:picMkLst>
            <pc:docMk/>
            <pc:sldMk cId="183058171" sldId="724"/>
            <ac:picMk id="4" creationId="{9BBD54B4-C4E8-28CF-9552-517FC8A2DF42}"/>
          </ac:picMkLst>
        </pc:picChg>
      </pc:sldChg>
      <pc:sldChg chg="addSp delSp modSp mod">
        <pc:chgData name="Jaana Kokkonen" userId="fd0ea1af-346e-4258-bc54-cec630bd1122" providerId="ADAL" clId="{C5A178CE-C265-4D3D-B4AC-AACD84F38937}" dt="2025-11-05T12:08:57.665" v="870"/>
        <pc:sldMkLst>
          <pc:docMk/>
          <pc:sldMk cId="3294671777" sldId="726"/>
        </pc:sldMkLst>
        <pc:spChg chg="mod">
          <ac:chgData name="Jaana Kokkonen" userId="fd0ea1af-346e-4258-bc54-cec630bd1122" providerId="ADAL" clId="{C5A178CE-C265-4D3D-B4AC-AACD84F38937}" dt="2025-11-05T12:08:57.665" v="870"/>
          <ac:spMkLst>
            <pc:docMk/>
            <pc:sldMk cId="3294671777" sldId="726"/>
            <ac:spMk id="4" creationId="{5E2D9892-8D90-0569-B453-29403B88B107}"/>
          </ac:spMkLst>
        </pc:spChg>
        <pc:spChg chg="mod">
          <ac:chgData name="Jaana Kokkonen" userId="fd0ea1af-346e-4258-bc54-cec630bd1122" providerId="ADAL" clId="{C5A178CE-C265-4D3D-B4AC-AACD84F38937}" dt="2025-11-03T06:36:13.311" v="6" actId="313"/>
          <ac:spMkLst>
            <pc:docMk/>
            <pc:sldMk cId="3294671777" sldId="726"/>
            <ac:spMk id="8" creationId="{9201FF6F-70E4-494A-AF97-7FDB53D6943F}"/>
          </ac:spMkLst>
        </pc:spChg>
        <pc:picChg chg="add del mod">
          <ac:chgData name="Jaana Kokkonen" userId="fd0ea1af-346e-4258-bc54-cec630bd1122" providerId="ADAL" clId="{C5A178CE-C265-4D3D-B4AC-AACD84F38937}" dt="2025-11-04T13:11:41.943" v="244" actId="478"/>
          <ac:picMkLst>
            <pc:docMk/>
            <pc:sldMk cId="3294671777" sldId="726"/>
            <ac:picMk id="2" creationId="{BFCEF285-E1D8-A18D-91EE-40E7E87CBE3C}"/>
          </ac:picMkLst>
        </pc:picChg>
        <pc:picChg chg="add del mod">
          <ac:chgData name="Jaana Kokkonen" userId="fd0ea1af-346e-4258-bc54-cec630bd1122" providerId="ADAL" clId="{C5A178CE-C265-4D3D-B4AC-AACD84F38937}" dt="2025-11-05T12:05:59.188" v="863" actId="478"/>
          <ac:picMkLst>
            <pc:docMk/>
            <pc:sldMk cId="3294671777" sldId="726"/>
            <ac:picMk id="5" creationId="{3749959F-3053-627C-BBC2-62D0589C6EA3}"/>
          </ac:picMkLst>
        </pc:picChg>
        <pc:picChg chg="add mod">
          <ac:chgData name="Jaana Kokkonen" userId="fd0ea1af-346e-4258-bc54-cec630bd1122" providerId="ADAL" clId="{C5A178CE-C265-4D3D-B4AC-AACD84F38937}" dt="2025-11-05T12:06:55.515" v="869" actId="1038"/>
          <ac:picMkLst>
            <pc:docMk/>
            <pc:sldMk cId="3294671777" sldId="726"/>
            <ac:picMk id="6" creationId="{2F0B0FDF-9FA8-7FF7-7C71-402E905FF98C}"/>
          </ac:picMkLst>
        </pc:picChg>
      </pc:sldChg>
      <pc:sldChg chg="modSp">
        <pc:chgData name="Jaana Kokkonen" userId="fd0ea1af-346e-4258-bc54-cec630bd1122" providerId="ADAL" clId="{C5A178CE-C265-4D3D-B4AC-AACD84F38937}" dt="2025-11-03T06:34:39.012" v="0"/>
        <pc:sldMkLst>
          <pc:docMk/>
          <pc:sldMk cId="1678896812" sldId="811"/>
        </pc:sldMkLst>
        <pc:spChg chg="mod">
          <ac:chgData name="Jaana Kokkonen" userId="fd0ea1af-346e-4258-bc54-cec630bd1122" providerId="ADAL" clId="{C5A178CE-C265-4D3D-B4AC-AACD84F38937}" dt="2025-11-03T06:34:39.012" v="0"/>
          <ac:spMkLst>
            <pc:docMk/>
            <pc:sldMk cId="1678896812" sldId="811"/>
            <ac:spMk id="3" creationId="{952D8097-63F1-4C82-9E2C-6ABB0C740FC0}"/>
          </ac:spMkLst>
        </pc:spChg>
      </pc:sldChg>
      <pc:sldChg chg="addSp delSp modSp mod">
        <pc:chgData name="Jaana Kokkonen" userId="fd0ea1af-346e-4258-bc54-cec630bd1122" providerId="ADAL" clId="{C5A178CE-C265-4D3D-B4AC-AACD84F38937}" dt="2025-11-05T12:08:57.665" v="870"/>
        <pc:sldMkLst>
          <pc:docMk/>
          <pc:sldMk cId="4254176678" sldId="812"/>
        </pc:sldMkLst>
        <pc:spChg chg="mod">
          <ac:chgData name="Jaana Kokkonen" userId="fd0ea1af-346e-4258-bc54-cec630bd1122" providerId="ADAL" clId="{C5A178CE-C265-4D3D-B4AC-AACD84F38937}" dt="2025-11-05T12:08:57.665" v="870"/>
          <ac:spMkLst>
            <pc:docMk/>
            <pc:sldMk cId="4254176678" sldId="812"/>
            <ac:spMk id="2" creationId="{CE14B9A8-0514-25BD-B21A-8347E2BA4642}"/>
          </ac:spMkLst>
        </pc:spChg>
        <pc:spChg chg="mod">
          <ac:chgData name="Jaana Kokkonen" userId="fd0ea1af-346e-4258-bc54-cec630bd1122" providerId="ADAL" clId="{C5A178CE-C265-4D3D-B4AC-AACD84F38937}" dt="2025-11-03T06:36:11.342" v="4" actId="313"/>
          <ac:spMkLst>
            <pc:docMk/>
            <pc:sldMk cId="4254176678" sldId="812"/>
            <ac:spMk id="8" creationId="{9201FF6F-70E4-494A-AF97-7FDB53D6943F}"/>
          </ac:spMkLst>
        </pc:spChg>
        <pc:picChg chg="add mod">
          <ac:chgData name="Jaana Kokkonen" userId="fd0ea1af-346e-4258-bc54-cec630bd1122" providerId="ADAL" clId="{C5A178CE-C265-4D3D-B4AC-AACD84F38937}" dt="2025-11-03T13:01:04.552" v="114" actId="962"/>
          <ac:picMkLst>
            <pc:docMk/>
            <pc:sldMk cId="4254176678" sldId="812"/>
            <ac:picMk id="4" creationId="{C847DD06-7F2F-4AC0-254C-32DFBDED0EB2}"/>
          </ac:picMkLst>
        </pc:picChg>
      </pc:sldChg>
      <pc:sldChg chg="addSp delSp modSp mod">
        <pc:chgData name="Jaana Kokkonen" userId="fd0ea1af-346e-4258-bc54-cec630bd1122" providerId="ADAL" clId="{C5A178CE-C265-4D3D-B4AC-AACD84F38937}" dt="2025-11-05T12:08:57.665" v="870"/>
        <pc:sldMkLst>
          <pc:docMk/>
          <pc:sldMk cId="3667734296" sldId="813"/>
        </pc:sldMkLst>
        <pc:spChg chg="mod">
          <ac:chgData name="Jaana Kokkonen" userId="fd0ea1af-346e-4258-bc54-cec630bd1122" providerId="ADAL" clId="{C5A178CE-C265-4D3D-B4AC-AACD84F38937}" dt="2025-11-05T12:08:57.665" v="870"/>
          <ac:spMkLst>
            <pc:docMk/>
            <pc:sldMk cId="3667734296" sldId="813"/>
            <ac:spMk id="4" creationId="{E737A255-104F-5E73-87D7-00D3F2533010}"/>
          </ac:spMkLst>
        </pc:spChg>
        <pc:spChg chg="mod">
          <ac:chgData name="Jaana Kokkonen" userId="fd0ea1af-346e-4258-bc54-cec630bd1122" providerId="ADAL" clId="{C5A178CE-C265-4D3D-B4AC-AACD84F38937}" dt="2025-11-03T06:36:14.271" v="7" actId="313"/>
          <ac:spMkLst>
            <pc:docMk/>
            <pc:sldMk cId="3667734296" sldId="813"/>
            <ac:spMk id="8" creationId="{9201FF6F-70E4-494A-AF97-7FDB53D6943F}"/>
          </ac:spMkLst>
        </pc:spChg>
        <pc:picChg chg="add mod">
          <ac:chgData name="Jaana Kokkonen" userId="fd0ea1af-346e-4258-bc54-cec630bd1122" providerId="ADAL" clId="{C5A178CE-C265-4D3D-B4AC-AACD84F38937}" dt="2025-11-03T13:23:26.078" v="185" actId="962"/>
          <ac:picMkLst>
            <pc:docMk/>
            <pc:sldMk cId="3667734296" sldId="813"/>
            <ac:picMk id="2" creationId="{17423C6E-7A90-FCA9-49F9-DABCBD359676}"/>
          </ac:picMkLst>
        </pc:picChg>
      </pc:sldChg>
      <pc:sldChg chg="modSp mod">
        <pc:chgData name="Jaana Kokkonen" userId="fd0ea1af-346e-4258-bc54-cec630bd1122" providerId="ADAL" clId="{C5A178CE-C265-4D3D-B4AC-AACD84F38937}" dt="2025-11-05T12:08:57.665" v="870"/>
        <pc:sldMkLst>
          <pc:docMk/>
          <pc:sldMk cId="902887254" sldId="814"/>
        </pc:sldMkLst>
        <pc:spChg chg="mod">
          <ac:chgData name="Jaana Kokkonen" userId="fd0ea1af-346e-4258-bc54-cec630bd1122" providerId="ADAL" clId="{C5A178CE-C265-4D3D-B4AC-AACD84F38937}" dt="2025-11-05T12:08:57.665" v="870"/>
          <ac:spMkLst>
            <pc:docMk/>
            <pc:sldMk cId="902887254" sldId="814"/>
            <ac:spMk id="2" creationId="{A7746A2E-D37C-6140-6F9C-6754602347DC}"/>
          </ac:spMkLst>
        </pc:spChg>
        <pc:spChg chg="mod">
          <ac:chgData name="Jaana Kokkonen" userId="fd0ea1af-346e-4258-bc54-cec630bd1122" providerId="ADAL" clId="{C5A178CE-C265-4D3D-B4AC-AACD84F38937}" dt="2025-11-05T11:50:57.104" v="860" actId="20577"/>
          <ac:spMkLst>
            <pc:docMk/>
            <pc:sldMk cId="902887254" sldId="814"/>
            <ac:spMk id="4" creationId="{2F420B80-2B7A-DE34-1D11-F8A6504788B9}"/>
          </ac:spMkLst>
        </pc:spChg>
        <pc:spChg chg="mod">
          <ac:chgData name="Jaana Kokkonen" userId="fd0ea1af-346e-4258-bc54-cec630bd1122" providerId="ADAL" clId="{C5A178CE-C265-4D3D-B4AC-AACD84F38937}" dt="2025-11-03T06:35:05.217" v="1"/>
          <ac:spMkLst>
            <pc:docMk/>
            <pc:sldMk cId="902887254" sldId="814"/>
            <ac:spMk id="7" creationId="{CBA28B99-9183-D8C6-21DB-E64F60650BD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3B138-173C-46F0-B529-FC07560AB81E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9C122-1841-446F-A209-09DB18BC1F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29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515270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060251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778766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5946023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038364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5300129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9238156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614001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11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1975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9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4098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895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286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12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22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131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81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8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74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519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53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103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05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23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62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78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03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95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2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952D8097-63F1-4C82-9E2C-6ABB0C740F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Majoitustilasto 1.1. - 30.9.2025</a:t>
            </a:r>
          </a:p>
        </p:txBody>
      </p:sp>
    </p:spTree>
    <p:extLst>
      <p:ext uri="{BB962C8B-B14F-4D97-AF65-F5344CB8AC3E}">
        <p14:creationId xmlns:p14="http://schemas.microsoft.com/office/powerpoint/2010/main" val="1678896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6D48C3DC-24AB-B2CF-6D6F-378DF41BE2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620688"/>
            <a:ext cx="10801200" cy="414548"/>
          </a:xfrm>
        </p:spPr>
        <p:txBody>
          <a:bodyPr/>
          <a:lstStyle/>
          <a:p>
            <a:r>
              <a:rPr lang="fi-FI" dirty="0"/>
              <a:t>Matkailijoiden rekisteröidyt yöpymisvuorokaudet Etelä-Savossa 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2F420B80-2B7A-DE34-1D11-F8A6504788B9}"/>
              </a:ext>
            </a:extLst>
          </p:cNvPr>
          <p:cNvSpPr txBox="1"/>
          <p:nvPr/>
        </p:nvSpPr>
        <p:spPr>
          <a:xfrm>
            <a:off x="551384" y="1402318"/>
            <a:ext cx="10657184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Noin 45 000 rekisteröityä yöpymistä syyskuussa*</a:t>
            </a: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Etelä-Savossa kirjattiin vuoden 2025 syyskuussa 45 233 rekisteröityä yöpymistä (muutos +0,9 % edellisen vuoden syyskuusta), joista kotimaisia oli 40 036 (+1,4 %) ja ulkomaalaisten tekemiä 5 197 yötä (-2,7 %).</a:t>
            </a: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Eniten ulkomaalaisten rekisteröityjä yöpymisiä kirjattiin syyskuussa matkailijoille, jotka saapuivat Saksasta (1 849 yötä), Virosta </a:t>
            </a: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(681 yötä), Sveitsistä (363 yötä) ja Latviasta (297 yötä).</a:t>
            </a: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Vapaa-ajan matkailijoiden yöpymisiä oli Etelä-Savossa syyskuussa 70,9 prosenttia, ja he viettivät 32 070 yötä (+4,9 %). Työmatkailijoiden yöpymisiä oli 29,1 prosenttia, ja he viettivät Etelä-Savossa 13 163 yötä (-7,6 %).</a:t>
            </a: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Majoitusliikkeiden huonekäyttöaste syyskuussa 2025 oli Etelä-Savossa 43,3 % ja koko maassa 53,2 %. Huoneen keskihinta oli syyskuussa Etelä-Savossa 109,95 ja koko maassa 114,95 euroa.</a:t>
            </a: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Tammi-syyskuussa* noin 526 000 rekisteröityä yöpymistä</a:t>
            </a: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Tammi-syyskuussa 2025* yhteensä kirjattiin Etelä-Savossa 525 889 rekisteröityä yöpymistä (muutos +1,5 % edellisen vuoden vastaavasta ajasta), joista kotimaisia yöpymisiä oli 450 719 (-0,6 %) ja ulkomaalaisten tekemiä 75 170 (+16,7 %).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CBA28B99-9183-D8C6-21DB-E64F60650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552384" y="82472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dirty="0">
                <a:solidFill>
                  <a:prstClr val="black"/>
                </a:solidFill>
                <a:latin typeface="Arial"/>
              </a:rPr>
              <a:t>syyskuu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2025*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A7746A2E-D37C-6140-6F9C-6754602347DC}"/>
              </a:ext>
            </a:extLst>
          </p:cNvPr>
          <p:cNvSpPr txBox="1">
            <a:spLocks/>
          </p:cNvSpPr>
          <p:nvPr/>
        </p:nvSpPr>
        <p:spPr bwMode="auto">
          <a:xfrm>
            <a:off x="551384" y="6014984"/>
            <a:ext cx="11521280" cy="79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defRPr/>
            </a:pPr>
            <a:r>
              <a:rPr lang="fi-FI" sz="1100" dirty="0">
                <a:effectLst/>
              </a:rPr>
              <a:t>Rekisteröidyt majoitustilastot sisältävät rekisteröityjen majoitusliikkeiden, eli hotellien, motellien, matkustajakotien, retkeilymajojen, lomakylien ja </a:t>
            </a:r>
          </a:p>
          <a:p>
            <a:pPr fontAlgn="base">
              <a:spcBef>
                <a:spcPct val="0"/>
              </a:spcBef>
              <a:defRPr/>
            </a:pPr>
            <a:r>
              <a:rPr lang="fi-FI" sz="1100" dirty="0">
                <a:effectLst/>
              </a:rPr>
              <a:t>leirintäalueiden tilastot. Liikkeet, joissa on alle 20 vuodepaikkaa tai sähköliitäntä­pisteellä varustettua matkailuvaunupaikkaa, eivät kuulu tilastoinnin piiriin.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-52"/>
              <a:ea typeface="+mn-ea"/>
              <a:cs typeface="Arial" charset="-5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                   	 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          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5.11.2025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902887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260648"/>
            <a:ext cx="11881320" cy="504056"/>
          </a:xfrm>
        </p:spPr>
        <p:txBody>
          <a:bodyPr/>
          <a:lstStyle/>
          <a:p>
            <a:r>
              <a:rPr lang="fi-FI" dirty="0"/>
              <a:t>Matkailijoiden rekisteröidyt yöpymisvuorokaudet maakunnittain 01-09/2025*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FBC47939-5ECA-34EA-296D-431C4FB5DEF7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	        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5.11.2025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alkkikaavio. Eniten matkailijoiden rekisteröityneitä yöpymisvuorokausia oli tammi-syyskuussa 2025 Uudellamaalla, noin 5,6 miljoonaa kappaletta sekä Lapissa, noin 2,5 miljoonaa kappaletta. Etelä-Savossa yöpymisvuorokausia oli noin 526 000 kappaletta.">
            <a:extLst>
              <a:ext uri="{FF2B5EF4-FFF2-40B4-BE49-F238E27FC236}">
                <a16:creationId xmlns:a16="http://schemas.microsoft.com/office/drawing/2014/main" id="{5F902564-7BD9-6ACF-F67B-D88B9697D2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360" y="980728"/>
            <a:ext cx="9541067" cy="5017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591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476672"/>
            <a:ext cx="11305256" cy="792088"/>
          </a:xfrm>
        </p:spPr>
        <p:txBody>
          <a:bodyPr/>
          <a:lstStyle/>
          <a:p>
            <a:r>
              <a:rPr lang="fi-FI" dirty="0"/>
              <a:t>Matkailijoiden rekisteröidyt yöpymisvuorokaudet Etelä-Savossa vuosina 2010-2024 ja 01-09/2025*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CE14B9A8-0514-25BD-B21A-8347E2BA4642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         	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5.11.2025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ylväskaavio. Yöpymisvuorokausien määrä laski eniten vuonna 2020 koronapandemian vuoksi ulkomaisten yöpyjien osalta. Tammi-syyskuussa 2025 kotimaisten yöpymisvuorokausien määrä oli Etelä-Savossa noin 451 000 ja ulkomaisten yöpymisten määrä noin 75 000 kappaletta ennakkotietojen mukaan.">
            <a:extLst>
              <a:ext uri="{FF2B5EF4-FFF2-40B4-BE49-F238E27FC236}">
                <a16:creationId xmlns:a16="http://schemas.microsoft.com/office/drawing/2014/main" id="{C847DD06-7F2F-4AC0-254C-32DFBDED0E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376" y="1268760"/>
            <a:ext cx="9403179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176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260648"/>
            <a:ext cx="11521280" cy="525982"/>
          </a:xfrm>
        </p:spPr>
        <p:txBody>
          <a:bodyPr/>
          <a:lstStyle/>
          <a:p>
            <a:r>
              <a:rPr lang="fi-FI" dirty="0"/>
              <a:t>Rekisteröidyt yöpymiset maakunnittain syyskuussa vuosina 2022 - 2025*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E06AED70-AF2E-0112-7E50-DCE7BFF409E8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        	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5.11.2025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3" name="Kuva 2" descr="Palkkikaavio. Eniten yöpymisiä syyskuussa 2025 oli Uudellamaalla, noin 622 000 kappaletta, Lapissa, noin 220 000 kappaletta ja Pirkanmaalla, noin 136 000 kappaletta. Etelä-Savossa yöpymisiä oli noin 45 000 kappaletta, mikä on maakunnista 12. korkein luku.">
            <a:extLst>
              <a:ext uri="{FF2B5EF4-FFF2-40B4-BE49-F238E27FC236}">
                <a16:creationId xmlns:a16="http://schemas.microsoft.com/office/drawing/2014/main" id="{F69A00A6-9B1D-0366-FBCC-5CC2E06300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392" y="836712"/>
            <a:ext cx="8928992" cy="5480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58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332656"/>
            <a:ext cx="11161240" cy="504056"/>
          </a:xfrm>
        </p:spPr>
        <p:txBody>
          <a:bodyPr/>
          <a:lstStyle/>
          <a:p>
            <a:r>
              <a:rPr lang="fi-FI" dirty="0"/>
              <a:t>Rekisteröidyt yöpymisvuorokaudet kuukausittain 09/2024 - 09/2025*</a:t>
            </a:r>
          </a:p>
        </p:txBody>
      </p:sp>
      <p:sp>
        <p:nvSpPr>
          <p:cNvPr id="3" name="Title 11">
            <a:extLst>
              <a:ext uri="{FF2B5EF4-FFF2-40B4-BE49-F238E27FC236}">
                <a16:creationId xmlns:a16="http://schemas.microsoft.com/office/drawing/2014/main" id="{74AA12C0-3BCF-5661-0F5E-2A4B7F3B2B92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	        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5.11.2025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ylväskaavio. Rekisteröityjä yöpymisvuorokausia oli syyskuussa 2025 Etelä-Savossa 45 233, Itä-Suomessa 247 338 ja koko maassa noin 1,8 miljoonaa kappaletta. Yöpymisten määrä oli syyskuussa 2025 Etelä-Savossa, Itä-Suomessa ja koko maassa hieman suurempi kuin edellisvuonna vastaavaan aikaan.">
            <a:extLst>
              <a:ext uri="{FF2B5EF4-FFF2-40B4-BE49-F238E27FC236}">
                <a16:creationId xmlns:a16="http://schemas.microsoft.com/office/drawing/2014/main" id="{50A4646B-C593-9DE2-B848-2849589C18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360" y="908720"/>
            <a:ext cx="9577576" cy="532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99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10225136" cy="864096"/>
          </a:xfrm>
        </p:spPr>
        <p:txBody>
          <a:bodyPr/>
          <a:lstStyle/>
          <a:p>
            <a:r>
              <a:rPr lang="fi-FI" dirty="0"/>
              <a:t>Matkailijoiden rekisteröidyt yöpymisvuorokaudet maakunnittain 01-09/2025*, suomalaiset ja ulkomaalaiset</a:t>
            </a:r>
          </a:p>
        </p:txBody>
      </p:sp>
      <p:sp>
        <p:nvSpPr>
          <p:cNvPr id="6" name="Title 11">
            <a:extLst>
              <a:ext uri="{FF2B5EF4-FFF2-40B4-BE49-F238E27FC236}">
                <a16:creationId xmlns:a16="http://schemas.microsoft.com/office/drawing/2014/main" id="{21C9067E-4774-4610-A7DF-EF16121799E5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	        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5.11.2025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3" name="Kuva 2" descr="Palkkikaavio. Eniten ulkomaalaisia yöpymisiä oli tammi-syyskuussa 2025 Uudellamaalla, noin 2,6 miljoonaa kappaletta, ja Lapissa, noin 1,3 miljoonaa kappaletta. Eniten kotimaisia yöpymisiä oli Uudellamaalla, noin 3,0 miljoonaa kappaletta, Pirkanmaalla, noin 1,3 miljoonaa, Pohjois-Pohjanmaalla, noin 1,2 miljoonaa ja Lapissa, noin 1,1 miljoonaa kappaletta. Etelä-Savossa oli suomalaisten matkailijoiden rekisteröityneitä yöpymisvuorokausia noin 451 000 kappaletta ja ulkomaisten matkailijoiden rekisteröityneitä yöpymisiä noin 75 000 kappaletta.">
            <a:extLst>
              <a:ext uri="{FF2B5EF4-FFF2-40B4-BE49-F238E27FC236}">
                <a16:creationId xmlns:a16="http://schemas.microsoft.com/office/drawing/2014/main" id="{15269B62-E95E-DF79-953E-EAD02F27E4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392" y="1358423"/>
            <a:ext cx="9278916" cy="500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662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10873208" cy="792088"/>
          </a:xfrm>
        </p:spPr>
        <p:txBody>
          <a:bodyPr/>
          <a:lstStyle/>
          <a:p>
            <a:r>
              <a:rPr lang="fi-FI" dirty="0"/>
              <a:t>Ulkomaalaisten rekisteröidyt yöpymisvuorokaudet lähtömaittain eräistä maista Etelä-Savossa vuosina 2022-2024 ja 01-09/2025*</a:t>
            </a:r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5E2D9892-8D90-0569-B453-29403B88B107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	        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5.11.2025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6" name="Kuva 5" descr="Palkkikaavio. Vuoden 2025 tammi-syyskuussa Etelä-Savossa eniten ulkomaalaisten matkailijoiden yöpymisiä oli Saksasta, 21 854 kappaletta, Sveitsistä, 5 263 kappaletta, Alankomaista, 4 415 kappaletta, Ranskasta, 4 350 kappaletta, Britanniasta, 3 756 kappaletta ja Virosta, 3 730 kappaletta. Vuonna 2024 eniten ulkomaalaisten matkailijoiden yöpymisvuorokausia oli Saksasta, noin 23 800, Ranskasta, noin 4 300 ja Alankomaista noin 4 200. Venäläisten matkailijoiden yöpymisvuorokausia oli vuonna 2022 noin 7 000, vuonna 2023 noin 1 000, vuonna 2024 noin 700 ja tammi-syyskuussa 2025 yhteensä 548 yöpymisvuorokautta.">
            <a:extLst>
              <a:ext uri="{FF2B5EF4-FFF2-40B4-BE49-F238E27FC236}">
                <a16:creationId xmlns:a16="http://schemas.microsoft.com/office/drawing/2014/main" id="{2F0B0FDF-9FA8-7FF7-7C71-402E905FF9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368" y="1134886"/>
            <a:ext cx="9505056" cy="533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671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11305256" cy="792088"/>
          </a:xfrm>
        </p:spPr>
        <p:txBody>
          <a:bodyPr/>
          <a:lstStyle/>
          <a:p>
            <a:r>
              <a:rPr lang="fi-FI" dirty="0"/>
              <a:t>Ulkomaalaisten rekisteröidyt yöpymisvuorokaudet lähtömaittain eräistä maista Etelä-Savossa vuosina 2010-2024 ja 01-09/2025* </a:t>
            </a:r>
            <a:r>
              <a:rPr lang="fi-FI" sz="2400" b="0" dirty="0"/>
              <a:t>(TOP 7 / 2025*)</a:t>
            </a:r>
            <a:endParaRPr lang="fi-FI" b="0" dirty="0"/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E737A255-104F-5E73-87D7-00D3F2533010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       	 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5.11.2025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2" name="Kuva 1" descr="Viivakaavio ulkomaalaisten yöpymisvuorokausista vuodesta 2010 alkaen eräistä maista (top 7 vuoden 2025 ennakkotietojen mukaan). Ulkomaalaisista saksalaisten yöpymisvuorokausia on ollut Etelä-Savossa kaikkein eniten vuodesta 2021 alkaen, jolloin niitä oli noin 10 900. Vuonna 2024 saksalaisten yöpymisvuorokausia oli noin 23 800 kappaletta ja vuoden 2025 tammi-syyskuussa 21 854 kappaletta. Seuraavaksi eniten yöpymisiä Etelä-Savossa oli vuoden 2025 tammi-syyskuussa Sveitsistä, Alankomaista, Ranskasta, Britanniasta, Virosta ja Ruotsista.">
            <a:extLst>
              <a:ext uri="{FF2B5EF4-FFF2-40B4-BE49-F238E27FC236}">
                <a16:creationId xmlns:a16="http://schemas.microsoft.com/office/drawing/2014/main" id="{17423C6E-7A90-FCA9-49F9-DABCBD3596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352" y="1196752"/>
            <a:ext cx="9954798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734296"/>
      </p:ext>
    </p:extLst>
  </p:cSld>
  <p:clrMapOvr>
    <a:masterClrMapping/>
  </p:clrMapOvr>
</p:sld>
</file>

<file path=ppt/theme/theme1.xml><?xml version="1.0" encoding="utf-8"?>
<a:theme xmlns:a="http://schemas.openxmlformats.org/drawingml/2006/main" name="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ESAVO PowerPoint-esitysmalli</Template>
  <TotalTime>102417</TotalTime>
  <Words>500</Words>
  <Application>Microsoft Office PowerPoint</Application>
  <PresentationFormat>Laajakuva</PresentationFormat>
  <Paragraphs>41</Paragraphs>
  <Slides>9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ESAVO</vt:lpstr>
      <vt:lpstr>Majoitustilasto 1.1. - 30.9.2025</vt:lpstr>
      <vt:lpstr>Matkailijoiden rekisteröidyt yöpymisvuorokaudet Etelä-Savossa </vt:lpstr>
      <vt:lpstr>Matkailijoiden rekisteröidyt yöpymisvuorokaudet maakunnittain 01-09/2025*</vt:lpstr>
      <vt:lpstr>Matkailijoiden rekisteröidyt yöpymisvuorokaudet Etelä-Savossa vuosina 2010-2024 ja 01-09/2025*</vt:lpstr>
      <vt:lpstr>Rekisteröidyt yöpymiset maakunnittain syyskuussa vuosina 2022 - 2025*</vt:lpstr>
      <vt:lpstr>Rekisteröidyt yöpymisvuorokaudet kuukausittain 09/2024 - 09/2025*</vt:lpstr>
      <vt:lpstr>Matkailijoiden rekisteröidyt yöpymisvuorokaudet maakunnittain 01-09/2025*, suomalaiset ja ulkomaalaiset</vt:lpstr>
      <vt:lpstr>Ulkomaalaisten rekisteröidyt yöpymisvuorokaudet lähtömaittain eräistä maista Etelä-Savossa vuosina 2022-2024 ja 01-09/2025*</vt:lpstr>
      <vt:lpstr>Ulkomaalaisten rekisteröidyt yöpymisvuorokaudet lähtömaittain eräistä maista Etelä-Savossa vuosina 2010-2024 ja 01-09/2025* (TOP 7 / 2025*)</vt:lpstr>
    </vt:vector>
  </TitlesOfParts>
  <Company>Etelä-Savon maakuntaliitto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Yöpymiset kuukausittain</dc:title>
  <dc:creator>Jaana Kokkonen</dc:creator>
  <cp:lastModifiedBy>Jaana Kokkonen</cp:lastModifiedBy>
  <cp:revision>295</cp:revision>
  <dcterms:created xsi:type="dcterms:W3CDTF">2020-02-25T14:36:39Z</dcterms:created>
  <dcterms:modified xsi:type="dcterms:W3CDTF">2025-11-05T12:09:06Z</dcterms:modified>
</cp:coreProperties>
</file>