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1"/>
  </p:notesMasterIdLst>
  <p:sldIdLst>
    <p:sldId id="811" r:id="rId2"/>
    <p:sldId id="814" r:id="rId3"/>
    <p:sldId id="697" r:id="rId4"/>
    <p:sldId id="812" r:id="rId5"/>
    <p:sldId id="724" r:id="rId6"/>
    <p:sldId id="699" r:id="rId7"/>
    <p:sldId id="698" r:id="rId8"/>
    <p:sldId id="726" r:id="rId9"/>
    <p:sldId id="81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1E3C83-8429-402E-81B1-03C80D1E66DD}" v="12" dt="2026-01-16T11:43:42.1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25" autoAdjust="0"/>
    <p:restoredTop sz="95020" autoAdjust="0"/>
  </p:normalViewPr>
  <p:slideViewPr>
    <p:cSldViewPr showGuides="1">
      <p:cViewPr>
        <p:scale>
          <a:sx n="80" d="100"/>
          <a:sy n="80" d="100"/>
        </p:scale>
        <p:origin x="384" y="11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C5A178CE-C265-4D3D-B4AC-AACD84F38937}"/>
    <pc:docChg chg="custSel modSld">
      <pc:chgData name="Jaana Kokkonen" userId="fd0ea1af-346e-4258-bc54-cec630bd1122" providerId="ADAL" clId="{C5A178CE-C265-4D3D-B4AC-AACD84F38937}" dt="2026-01-16T11:52:06.281" v="1051" actId="962"/>
      <pc:docMkLst>
        <pc:docMk/>
      </pc:docMkLst>
      <pc:sldChg chg="addSp delSp modSp mod">
        <pc:chgData name="Jaana Kokkonen" userId="fd0ea1af-346e-4258-bc54-cec630bd1122" providerId="ADAL" clId="{C5A178CE-C265-4D3D-B4AC-AACD84F38937}" dt="2026-01-16T06:55:03.243" v="53" actId="962"/>
        <pc:sldMkLst>
          <pc:docMk/>
          <pc:sldMk cId="1710591031" sldId="697"/>
        </pc:sldMkLst>
        <pc:spChg chg="mod">
          <ac:chgData name="Jaana Kokkonen" userId="fd0ea1af-346e-4258-bc54-cec630bd1122" providerId="ADAL" clId="{C5A178CE-C265-4D3D-B4AC-AACD84F38937}" dt="2026-01-15T12:28:30.686" v="2"/>
          <ac:spMkLst>
            <pc:docMk/>
            <pc:sldMk cId="1710591031" sldId="697"/>
            <ac:spMk id="2" creationId="{FBC47939-5ECA-34EA-296D-431C4FB5DEF7}"/>
          </ac:spMkLst>
        </pc:spChg>
        <pc:spChg chg="mod">
          <ac:chgData name="Jaana Kokkonen" userId="fd0ea1af-346e-4258-bc54-cec630bd1122" providerId="ADAL" clId="{C5A178CE-C265-4D3D-B4AC-AACD84F38937}" dt="2026-01-15T12:28:51.361" v="3"/>
          <ac:spMkLst>
            <pc:docMk/>
            <pc:sldMk cId="1710591031" sldId="697"/>
            <ac:spMk id="8" creationId="{9201FF6F-70E4-494A-AF97-7FDB53D6943F}"/>
          </ac:spMkLst>
        </pc:spChg>
        <pc:picChg chg="del">
          <ac:chgData name="Jaana Kokkonen" userId="fd0ea1af-346e-4258-bc54-cec630bd1122" providerId="ADAL" clId="{C5A178CE-C265-4D3D-B4AC-AACD84F38937}" dt="2026-01-16T06:53:44.833" v="9" actId="478"/>
          <ac:picMkLst>
            <pc:docMk/>
            <pc:sldMk cId="1710591031" sldId="697"/>
            <ac:picMk id="3" creationId="{F1181EE1-5B07-82D3-B5EC-8CB1923ABAE8}"/>
          </ac:picMkLst>
        </pc:picChg>
        <pc:picChg chg="add mod">
          <ac:chgData name="Jaana Kokkonen" userId="fd0ea1af-346e-4258-bc54-cec630bd1122" providerId="ADAL" clId="{C5A178CE-C265-4D3D-B4AC-AACD84F38937}" dt="2026-01-16T06:55:03.243" v="53" actId="962"/>
          <ac:picMkLst>
            <pc:docMk/>
            <pc:sldMk cId="1710591031" sldId="697"/>
            <ac:picMk id="4" creationId="{317688CB-0FBD-429E-5AA0-BE1F21540962}"/>
          </ac:picMkLst>
        </pc:picChg>
      </pc:sldChg>
      <pc:sldChg chg="addSp delSp modSp mod">
        <pc:chgData name="Jaana Kokkonen" userId="fd0ea1af-346e-4258-bc54-cec630bd1122" providerId="ADAL" clId="{C5A178CE-C265-4D3D-B4AC-AACD84F38937}" dt="2026-01-16T06:59:08.156" v="120" actId="962"/>
        <pc:sldMkLst>
          <pc:docMk/>
          <pc:sldMk cId="1115662475" sldId="698"/>
        </pc:sldMkLst>
        <pc:spChg chg="mod">
          <ac:chgData name="Jaana Kokkonen" userId="fd0ea1af-346e-4258-bc54-cec630bd1122" providerId="ADAL" clId="{C5A178CE-C265-4D3D-B4AC-AACD84F38937}" dt="2026-01-15T12:28:30.686" v="2"/>
          <ac:spMkLst>
            <pc:docMk/>
            <pc:sldMk cId="1115662475" sldId="698"/>
            <ac:spMk id="6" creationId="{21C9067E-4774-4610-A7DF-EF16121799E5}"/>
          </ac:spMkLst>
        </pc:spChg>
        <pc:spChg chg="mod">
          <ac:chgData name="Jaana Kokkonen" userId="fd0ea1af-346e-4258-bc54-cec630bd1122" providerId="ADAL" clId="{C5A178CE-C265-4D3D-B4AC-AACD84F38937}" dt="2026-01-15T12:28:51.361" v="3"/>
          <ac:spMkLst>
            <pc:docMk/>
            <pc:sldMk cId="1115662475" sldId="698"/>
            <ac:spMk id="8" creationId="{9201FF6F-70E4-494A-AF97-7FDB53D6943F}"/>
          </ac:spMkLst>
        </pc:spChg>
        <pc:picChg chg="add mod">
          <ac:chgData name="Jaana Kokkonen" userId="fd0ea1af-346e-4258-bc54-cec630bd1122" providerId="ADAL" clId="{C5A178CE-C265-4D3D-B4AC-AACD84F38937}" dt="2026-01-16T06:59:08.156" v="120" actId="962"/>
          <ac:picMkLst>
            <pc:docMk/>
            <pc:sldMk cId="1115662475" sldId="698"/>
            <ac:picMk id="2" creationId="{9B4DE73B-674D-3954-BD39-A95C7BC75688}"/>
          </ac:picMkLst>
        </pc:picChg>
        <pc:picChg chg="del">
          <ac:chgData name="Jaana Kokkonen" userId="fd0ea1af-346e-4258-bc54-cec630bd1122" providerId="ADAL" clId="{C5A178CE-C265-4D3D-B4AC-AACD84F38937}" dt="2026-01-16T06:56:18.447" v="55" actId="478"/>
          <ac:picMkLst>
            <pc:docMk/>
            <pc:sldMk cId="1115662475" sldId="698"/>
            <ac:picMk id="4" creationId="{BFB0C058-EC64-8A5A-5ED6-44C63F2B887A}"/>
          </ac:picMkLst>
        </pc:picChg>
      </pc:sldChg>
      <pc:sldChg chg="addSp delSp modSp mod">
        <pc:chgData name="Jaana Kokkonen" userId="fd0ea1af-346e-4258-bc54-cec630bd1122" providerId="ADAL" clId="{C5A178CE-C265-4D3D-B4AC-AACD84F38937}" dt="2026-01-16T11:25:25.180" v="671" actId="962"/>
        <pc:sldMkLst>
          <pc:docMk/>
          <pc:sldMk cId="3300699223" sldId="699"/>
        </pc:sldMkLst>
        <pc:spChg chg="mod">
          <ac:chgData name="Jaana Kokkonen" userId="fd0ea1af-346e-4258-bc54-cec630bd1122" providerId="ADAL" clId="{C5A178CE-C265-4D3D-B4AC-AACD84F38937}" dt="2026-01-15T12:28:30.686" v="2"/>
          <ac:spMkLst>
            <pc:docMk/>
            <pc:sldMk cId="3300699223" sldId="699"/>
            <ac:spMk id="3" creationId="{74AA12C0-3BCF-5661-0F5E-2A4B7F3B2B92}"/>
          </ac:spMkLst>
        </pc:spChg>
        <pc:spChg chg="mod">
          <ac:chgData name="Jaana Kokkonen" userId="fd0ea1af-346e-4258-bc54-cec630bd1122" providerId="ADAL" clId="{C5A178CE-C265-4D3D-B4AC-AACD84F38937}" dt="2026-01-15T12:29:25.952" v="7" actId="20577"/>
          <ac:spMkLst>
            <pc:docMk/>
            <pc:sldMk cId="3300699223" sldId="699"/>
            <ac:spMk id="8" creationId="{9201FF6F-70E4-494A-AF97-7FDB53D6943F}"/>
          </ac:spMkLst>
        </pc:spChg>
        <pc:picChg chg="del">
          <ac:chgData name="Jaana Kokkonen" userId="fd0ea1af-346e-4258-bc54-cec630bd1122" providerId="ADAL" clId="{C5A178CE-C265-4D3D-B4AC-AACD84F38937}" dt="2026-01-16T11:23:00.966" v="509" actId="478"/>
          <ac:picMkLst>
            <pc:docMk/>
            <pc:sldMk cId="3300699223" sldId="699"/>
            <ac:picMk id="2" creationId="{A382B045-5C37-AD97-A967-CEE1DE051AE0}"/>
          </ac:picMkLst>
        </pc:picChg>
        <pc:picChg chg="add mod">
          <ac:chgData name="Jaana Kokkonen" userId="fd0ea1af-346e-4258-bc54-cec630bd1122" providerId="ADAL" clId="{C5A178CE-C265-4D3D-B4AC-AACD84F38937}" dt="2026-01-16T11:25:25.180" v="671" actId="962"/>
          <ac:picMkLst>
            <pc:docMk/>
            <pc:sldMk cId="3300699223" sldId="699"/>
            <ac:picMk id="4" creationId="{150163CC-7F94-BC35-1F06-66B1FF086FB6}"/>
          </ac:picMkLst>
        </pc:picChg>
      </pc:sldChg>
      <pc:sldChg chg="addSp delSp modSp mod">
        <pc:chgData name="Jaana Kokkonen" userId="fd0ea1af-346e-4258-bc54-cec630bd1122" providerId="ADAL" clId="{C5A178CE-C265-4D3D-B4AC-AACD84F38937}" dt="2026-01-16T08:31:56.936" v="507" actId="962"/>
        <pc:sldMkLst>
          <pc:docMk/>
          <pc:sldMk cId="183058171" sldId="724"/>
        </pc:sldMkLst>
        <pc:spChg chg="mod">
          <ac:chgData name="Jaana Kokkonen" userId="fd0ea1af-346e-4258-bc54-cec630bd1122" providerId="ADAL" clId="{C5A178CE-C265-4D3D-B4AC-AACD84F38937}" dt="2026-01-15T12:28:30.686" v="2"/>
          <ac:spMkLst>
            <pc:docMk/>
            <pc:sldMk cId="183058171" sldId="724"/>
            <ac:spMk id="2" creationId="{E06AED70-AF2E-0112-7E50-DCE7BFF409E8}"/>
          </ac:spMkLst>
        </pc:spChg>
        <pc:spChg chg="mod">
          <ac:chgData name="Jaana Kokkonen" userId="fd0ea1af-346e-4258-bc54-cec630bd1122" providerId="ADAL" clId="{C5A178CE-C265-4D3D-B4AC-AACD84F38937}" dt="2026-01-15T12:28:05.922" v="1"/>
          <ac:spMkLst>
            <pc:docMk/>
            <pc:sldMk cId="183058171" sldId="724"/>
            <ac:spMk id="8" creationId="{9201FF6F-70E4-494A-AF97-7FDB53D6943F}"/>
          </ac:spMkLst>
        </pc:spChg>
        <pc:picChg chg="add mod">
          <ac:chgData name="Jaana Kokkonen" userId="fd0ea1af-346e-4258-bc54-cec630bd1122" providerId="ADAL" clId="{C5A178CE-C265-4D3D-B4AC-AACD84F38937}" dt="2026-01-16T08:31:56.936" v="507" actId="962"/>
          <ac:picMkLst>
            <pc:docMk/>
            <pc:sldMk cId="183058171" sldId="724"/>
            <ac:picMk id="3" creationId="{278D4172-16D5-A056-3CF2-F220B37709B6}"/>
          </ac:picMkLst>
        </pc:picChg>
        <pc:picChg chg="del">
          <ac:chgData name="Jaana Kokkonen" userId="fd0ea1af-346e-4258-bc54-cec630bd1122" providerId="ADAL" clId="{C5A178CE-C265-4D3D-B4AC-AACD84F38937}" dt="2026-01-16T08:28:59.708" v="414" actId="478"/>
          <ac:picMkLst>
            <pc:docMk/>
            <pc:sldMk cId="183058171" sldId="724"/>
            <ac:picMk id="4" creationId="{E36BFD7A-99D4-EA9E-41AB-E310F65021B6}"/>
          </ac:picMkLst>
        </pc:picChg>
      </pc:sldChg>
      <pc:sldChg chg="addSp delSp modSp mod">
        <pc:chgData name="Jaana Kokkonen" userId="fd0ea1af-346e-4258-bc54-cec630bd1122" providerId="ADAL" clId="{C5A178CE-C265-4D3D-B4AC-AACD84F38937}" dt="2026-01-16T11:40:39.983" v="808" actId="962"/>
        <pc:sldMkLst>
          <pc:docMk/>
          <pc:sldMk cId="3294671777" sldId="726"/>
        </pc:sldMkLst>
        <pc:spChg chg="mod">
          <ac:chgData name="Jaana Kokkonen" userId="fd0ea1af-346e-4258-bc54-cec630bd1122" providerId="ADAL" clId="{C5A178CE-C265-4D3D-B4AC-AACD84F38937}" dt="2026-01-15T12:28:30.686" v="2"/>
          <ac:spMkLst>
            <pc:docMk/>
            <pc:sldMk cId="3294671777" sldId="726"/>
            <ac:spMk id="4" creationId="{5E2D9892-8D90-0569-B453-29403B88B107}"/>
          </ac:spMkLst>
        </pc:spChg>
        <pc:spChg chg="mod">
          <ac:chgData name="Jaana Kokkonen" userId="fd0ea1af-346e-4258-bc54-cec630bd1122" providerId="ADAL" clId="{C5A178CE-C265-4D3D-B4AC-AACD84F38937}" dt="2026-01-15T12:28:51.361" v="3"/>
          <ac:spMkLst>
            <pc:docMk/>
            <pc:sldMk cId="3294671777" sldId="726"/>
            <ac:spMk id="8" creationId="{9201FF6F-70E4-494A-AF97-7FDB53D6943F}"/>
          </ac:spMkLst>
        </pc:spChg>
        <pc:picChg chg="del mod">
          <ac:chgData name="Jaana Kokkonen" userId="fd0ea1af-346e-4258-bc54-cec630bd1122" providerId="ADAL" clId="{C5A178CE-C265-4D3D-B4AC-AACD84F38937}" dt="2026-01-16T11:36:29.745" v="675" actId="478"/>
          <ac:picMkLst>
            <pc:docMk/>
            <pc:sldMk cId="3294671777" sldId="726"/>
            <ac:picMk id="2" creationId="{B9B8DA2B-6549-B6B5-DC7B-00C36CB8DC1D}"/>
          </ac:picMkLst>
        </pc:picChg>
        <pc:picChg chg="add mod">
          <ac:chgData name="Jaana Kokkonen" userId="fd0ea1af-346e-4258-bc54-cec630bd1122" providerId="ADAL" clId="{C5A178CE-C265-4D3D-B4AC-AACD84F38937}" dt="2026-01-16T11:40:39.983" v="808" actId="962"/>
          <ac:picMkLst>
            <pc:docMk/>
            <pc:sldMk cId="3294671777" sldId="726"/>
            <ac:picMk id="3" creationId="{83947434-3411-333C-0A3D-6793C3AC458C}"/>
          </ac:picMkLst>
        </pc:picChg>
      </pc:sldChg>
      <pc:sldChg chg="modSp mod">
        <pc:chgData name="Jaana Kokkonen" userId="fd0ea1af-346e-4258-bc54-cec630bd1122" providerId="ADAL" clId="{C5A178CE-C265-4D3D-B4AC-AACD84F38937}" dt="2026-01-15T12:27:47.943" v="0" actId="313"/>
        <pc:sldMkLst>
          <pc:docMk/>
          <pc:sldMk cId="1678896812" sldId="811"/>
        </pc:sldMkLst>
        <pc:spChg chg="mod">
          <ac:chgData name="Jaana Kokkonen" userId="fd0ea1af-346e-4258-bc54-cec630bd1122" providerId="ADAL" clId="{C5A178CE-C265-4D3D-B4AC-AACD84F38937}" dt="2026-01-15T12:27:47.943" v="0" actId="313"/>
          <ac:spMkLst>
            <pc:docMk/>
            <pc:sldMk cId="1678896812" sldId="811"/>
            <ac:spMk id="3" creationId="{952D8097-63F1-4C82-9E2C-6ABB0C740FC0}"/>
          </ac:spMkLst>
        </pc:spChg>
      </pc:sldChg>
      <pc:sldChg chg="addSp delSp modSp mod">
        <pc:chgData name="Jaana Kokkonen" userId="fd0ea1af-346e-4258-bc54-cec630bd1122" providerId="ADAL" clId="{C5A178CE-C265-4D3D-B4AC-AACD84F38937}" dt="2026-01-16T07:34:54.061" v="165" actId="1038"/>
        <pc:sldMkLst>
          <pc:docMk/>
          <pc:sldMk cId="4254176678" sldId="812"/>
        </pc:sldMkLst>
        <pc:spChg chg="mod">
          <ac:chgData name="Jaana Kokkonen" userId="fd0ea1af-346e-4258-bc54-cec630bd1122" providerId="ADAL" clId="{C5A178CE-C265-4D3D-B4AC-AACD84F38937}" dt="2026-01-15T12:28:30.686" v="2"/>
          <ac:spMkLst>
            <pc:docMk/>
            <pc:sldMk cId="4254176678" sldId="812"/>
            <ac:spMk id="2" creationId="{CE14B9A8-0514-25BD-B21A-8347E2BA4642}"/>
          </ac:spMkLst>
        </pc:spChg>
        <pc:spChg chg="mod">
          <ac:chgData name="Jaana Kokkonen" userId="fd0ea1af-346e-4258-bc54-cec630bd1122" providerId="ADAL" clId="{C5A178CE-C265-4D3D-B4AC-AACD84F38937}" dt="2026-01-15T12:28:51.361" v="3"/>
          <ac:spMkLst>
            <pc:docMk/>
            <pc:sldMk cId="4254176678" sldId="812"/>
            <ac:spMk id="8" creationId="{9201FF6F-70E4-494A-AF97-7FDB53D6943F}"/>
          </ac:spMkLst>
        </pc:spChg>
        <pc:picChg chg="del">
          <ac:chgData name="Jaana Kokkonen" userId="fd0ea1af-346e-4258-bc54-cec630bd1122" providerId="ADAL" clId="{C5A178CE-C265-4D3D-B4AC-AACD84F38937}" dt="2026-01-16T07:33:45.826" v="122" actId="478"/>
          <ac:picMkLst>
            <pc:docMk/>
            <pc:sldMk cId="4254176678" sldId="812"/>
            <ac:picMk id="3" creationId="{52EF955B-BF2F-0DD1-2C50-7C9C80978C65}"/>
          </ac:picMkLst>
        </pc:picChg>
        <pc:picChg chg="add mod">
          <ac:chgData name="Jaana Kokkonen" userId="fd0ea1af-346e-4258-bc54-cec630bd1122" providerId="ADAL" clId="{C5A178CE-C265-4D3D-B4AC-AACD84F38937}" dt="2026-01-16T07:34:54.061" v="165" actId="1038"/>
          <ac:picMkLst>
            <pc:docMk/>
            <pc:sldMk cId="4254176678" sldId="812"/>
            <ac:picMk id="4" creationId="{B6CCA75A-92F7-0B3A-D3ED-F2AFB8D45290}"/>
          </ac:picMkLst>
        </pc:picChg>
      </pc:sldChg>
      <pc:sldChg chg="addSp delSp modSp mod">
        <pc:chgData name="Jaana Kokkonen" userId="fd0ea1af-346e-4258-bc54-cec630bd1122" providerId="ADAL" clId="{C5A178CE-C265-4D3D-B4AC-AACD84F38937}" dt="2026-01-16T11:52:06.281" v="1051" actId="962"/>
        <pc:sldMkLst>
          <pc:docMk/>
          <pc:sldMk cId="3667734296" sldId="813"/>
        </pc:sldMkLst>
        <pc:spChg chg="mod">
          <ac:chgData name="Jaana Kokkonen" userId="fd0ea1af-346e-4258-bc54-cec630bd1122" providerId="ADAL" clId="{C5A178CE-C265-4D3D-B4AC-AACD84F38937}" dt="2026-01-15T12:28:30.686" v="2"/>
          <ac:spMkLst>
            <pc:docMk/>
            <pc:sldMk cId="3667734296" sldId="813"/>
            <ac:spMk id="4" creationId="{E737A255-104F-5E73-87D7-00D3F2533010}"/>
          </ac:spMkLst>
        </pc:spChg>
        <pc:spChg chg="mod">
          <ac:chgData name="Jaana Kokkonen" userId="fd0ea1af-346e-4258-bc54-cec630bd1122" providerId="ADAL" clId="{C5A178CE-C265-4D3D-B4AC-AACD84F38937}" dt="2026-01-15T12:28:51.361" v="3"/>
          <ac:spMkLst>
            <pc:docMk/>
            <pc:sldMk cId="3667734296" sldId="813"/>
            <ac:spMk id="8" creationId="{9201FF6F-70E4-494A-AF97-7FDB53D6943F}"/>
          </ac:spMkLst>
        </pc:spChg>
        <pc:picChg chg="add mod">
          <ac:chgData name="Jaana Kokkonen" userId="fd0ea1af-346e-4258-bc54-cec630bd1122" providerId="ADAL" clId="{C5A178CE-C265-4D3D-B4AC-AACD84F38937}" dt="2026-01-16T11:52:06.281" v="1051" actId="962"/>
          <ac:picMkLst>
            <pc:docMk/>
            <pc:sldMk cId="3667734296" sldId="813"/>
            <ac:picMk id="2" creationId="{95B49679-2E9C-9197-9D21-51DE15D3FC0D}"/>
          </ac:picMkLst>
        </pc:picChg>
        <pc:picChg chg="del">
          <ac:chgData name="Jaana Kokkonen" userId="fd0ea1af-346e-4258-bc54-cec630bd1122" providerId="ADAL" clId="{C5A178CE-C265-4D3D-B4AC-AACD84F38937}" dt="2026-01-16T11:44:02.823" v="811" actId="478"/>
          <ac:picMkLst>
            <pc:docMk/>
            <pc:sldMk cId="3667734296" sldId="813"/>
            <ac:picMk id="3" creationId="{6E8B8B2C-0E22-C17F-774D-DD5977A10B59}"/>
          </ac:picMkLst>
        </pc:picChg>
      </pc:sldChg>
      <pc:sldChg chg="modSp mod">
        <pc:chgData name="Jaana Kokkonen" userId="fd0ea1af-346e-4258-bc54-cec630bd1122" providerId="ADAL" clId="{C5A178CE-C265-4D3D-B4AC-AACD84F38937}" dt="2026-01-16T08:20:07.668" v="411" actId="20577"/>
        <pc:sldMkLst>
          <pc:docMk/>
          <pc:sldMk cId="902887254" sldId="814"/>
        </pc:sldMkLst>
        <pc:spChg chg="mod">
          <ac:chgData name="Jaana Kokkonen" userId="fd0ea1af-346e-4258-bc54-cec630bd1122" providerId="ADAL" clId="{C5A178CE-C265-4D3D-B4AC-AACD84F38937}" dt="2026-01-15T12:28:30.686" v="2"/>
          <ac:spMkLst>
            <pc:docMk/>
            <pc:sldMk cId="902887254" sldId="814"/>
            <ac:spMk id="2" creationId="{A7746A2E-D37C-6140-6F9C-6754602347DC}"/>
          </ac:spMkLst>
        </pc:spChg>
        <pc:spChg chg="mod">
          <ac:chgData name="Jaana Kokkonen" userId="fd0ea1af-346e-4258-bc54-cec630bd1122" providerId="ADAL" clId="{C5A178CE-C265-4D3D-B4AC-AACD84F38937}" dt="2026-01-16T08:20:07.668" v="411" actId="20577"/>
          <ac:spMkLst>
            <pc:docMk/>
            <pc:sldMk cId="902887254" sldId="814"/>
            <ac:spMk id="4" creationId="{2F420B80-2B7A-DE34-1D11-F8A6504788B9}"/>
          </ac:spMkLst>
        </pc:spChg>
        <pc:spChg chg="mod">
          <ac:chgData name="Jaana Kokkonen" userId="fd0ea1af-346e-4258-bc54-cec630bd1122" providerId="ADAL" clId="{C5A178CE-C265-4D3D-B4AC-AACD84F38937}" dt="2026-01-15T12:28:05.922" v="1"/>
          <ac:spMkLst>
            <pc:docMk/>
            <pc:sldMk cId="902887254" sldId="814"/>
            <ac:spMk id="7" creationId="{CBA28B99-9183-D8C6-21DB-E64F60650BD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15270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060251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778766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94602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038364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30012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9238156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614001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15.1.2026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952D8097-63F1-4C82-9E2C-6ABB0C740F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Majoitustilasto 1.1. - 30.11.2025</a:t>
            </a:r>
          </a:p>
        </p:txBody>
      </p:sp>
    </p:spTree>
    <p:extLst>
      <p:ext uri="{BB962C8B-B14F-4D97-AF65-F5344CB8AC3E}">
        <p14:creationId xmlns:p14="http://schemas.microsoft.com/office/powerpoint/2010/main" val="1678896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6D48C3DC-24AB-B2CF-6D6F-378DF41BE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620688"/>
            <a:ext cx="10801200" cy="414548"/>
          </a:xfrm>
        </p:spPr>
        <p:txBody>
          <a:bodyPr/>
          <a:lstStyle/>
          <a:p>
            <a:r>
              <a:rPr lang="fi-FI" dirty="0"/>
              <a:t>Matkailijoiden rekisteröidyt yöpymisvuorokaudet Etelä-Savossa 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2F420B80-2B7A-DE34-1D11-F8A6504788B9}"/>
              </a:ext>
            </a:extLst>
          </p:cNvPr>
          <p:cNvSpPr txBox="1"/>
          <p:nvPr/>
        </p:nvSpPr>
        <p:spPr>
          <a:xfrm>
            <a:off x="551384" y="1402318"/>
            <a:ext cx="10657184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Noin 29 400 rekisteröityä yöpymistä marraskuussa*</a:t>
            </a: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Etelä-Savossa kirjattiin vuoden 2025 marraskuussa 29 371 rekisteröityä yöpymistä (muutos -7,8 % edellisen vuoden marraskuusta), joista kotimaisia oli 28 039 (-7,9 %) ja ulkomaalaisten tekemiä 1 332 yötä (-5,4 %).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Eniten ulkomaalaisten rekisteröityjä yöpymisiä kirjattiin marraskuussa matkailijoille, jotka saapuivat Virosta (215 yötä), Itävallasta </a:t>
            </a: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(163 yötä), Saksasta (159 yötä) ja Sveitsistä (111 yötä).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Vapaa-ajan matkailijoiden yöpymisiä oli Etelä-Savossa marraskuussa 56,5 prosenttia, ja he viettivät 16 595 yötä (-19,6 %). Työmatkailijoiden yöpymisiä oli 43,5 prosenttia, ja he viettivät Etelä-Savossa 12 776 yötä (+13,9 %).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Majoitusliikkeiden huonekäyttöaste marraskuussa 2025 oli Etelä-Savossa 30,9 % ja koko maassa 49,6 %. Huoneen keskihinta oli marraskuussa Etelä-Savossa 123,64 ja koko maassa 128,71 euroa.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Tammi-marraskuussa* noin 601 700 rekisteröityä yöpymistä</a:t>
            </a: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Tammi-marraskuussa 2025* yhteensä kirjattiin Etelä-Savossa 601 687 rekisteröityä yöpymistä (muutos +2,3 % edellisen vuoden vastaavasta ajasta), joista kotimaisia yöpymisiä oli 520 850 (+0,2 %) ja ulkomaalaisten tekemiä 80 837 (+18,5 %).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CBA28B99-9183-D8C6-21DB-E64F60650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552384" y="82472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dirty="0">
                <a:solidFill>
                  <a:prstClr val="black"/>
                </a:solidFill>
                <a:latin typeface="Arial"/>
              </a:rPr>
              <a:t>marraskuu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2025*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A7746A2E-D37C-6140-6F9C-6754602347DC}"/>
              </a:ext>
            </a:extLst>
          </p:cNvPr>
          <p:cNvSpPr txBox="1">
            <a:spLocks/>
          </p:cNvSpPr>
          <p:nvPr/>
        </p:nvSpPr>
        <p:spPr bwMode="auto">
          <a:xfrm>
            <a:off x="551384" y="6014984"/>
            <a:ext cx="11521280" cy="79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defRPr/>
            </a:pPr>
            <a:r>
              <a:rPr lang="fi-FI" sz="1100" dirty="0">
                <a:effectLst/>
              </a:rPr>
              <a:t>Rekisteröidyt majoitustilastot sisältävät rekisteröityjen majoitusliikkeiden, eli hotellien, motellien, matkustajakotien, retkeilymajojen, lomakylien ja </a:t>
            </a:r>
          </a:p>
          <a:p>
            <a:pPr fontAlgn="base">
              <a:spcBef>
                <a:spcPct val="0"/>
              </a:spcBef>
              <a:defRPr/>
            </a:pPr>
            <a:r>
              <a:rPr lang="fi-FI" sz="1100" dirty="0">
                <a:effectLst/>
              </a:rPr>
              <a:t>leirintäalueiden tilastot. Liikkeet, joissa on alle 20 vuodepaikkaa tai sähköliitäntä­pisteellä varustettua matkailuvaunupaikkaa, eivät kuulu tilastoinnin piiriin.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-52"/>
              <a:ea typeface="+mn-ea"/>
              <a:cs typeface="Arial" charset="-5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                   	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          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16.1.2026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902887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260648"/>
            <a:ext cx="11881320" cy="504056"/>
          </a:xfrm>
        </p:spPr>
        <p:txBody>
          <a:bodyPr/>
          <a:lstStyle/>
          <a:p>
            <a:r>
              <a:rPr lang="fi-FI" dirty="0"/>
              <a:t>Matkailijoiden rekisteröidyt yöpymisvuorokaudet maakunnittain 01-11/2025*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FBC47939-5ECA-34EA-296D-431C4FB5DEF7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	       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16.1.2026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. Eniten matkailijoiden rekisteröityneitä yöpymisvuorokausia oli tammi-marraskuussa 2025 Uudellamaalla, noin 6,8 miljoonaa kappaletta sekä Lapissa, noin 2,8 miljoonaa kappaletta. Etelä-Savossa yöpymisvuorokausia oli noin 602 000 kappaletta.">
            <a:extLst>
              <a:ext uri="{FF2B5EF4-FFF2-40B4-BE49-F238E27FC236}">
                <a16:creationId xmlns:a16="http://schemas.microsoft.com/office/drawing/2014/main" id="{317688CB-0FBD-429E-5AA0-BE1F215409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60" y="1033304"/>
            <a:ext cx="9534970" cy="518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591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404664"/>
            <a:ext cx="11305256" cy="792088"/>
          </a:xfrm>
        </p:spPr>
        <p:txBody>
          <a:bodyPr/>
          <a:lstStyle/>
          <a:p>
            <a:r>
              <a:rPr lang="fi-FI" dirty="0"/>
              <a:t>Matkailijoiden rekisteröidyt yöpymisvuorokaudet Etelä-Savossa vuosina 2010-2024 ja 01-11/2025*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CE14B9A8-0514-25BD-B21A-8347E2BA4642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         	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16.1.2026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ylväskaavio. Yöpymisvuorokausien määrä laski eniten vuonna 2020 koronapandemian vuoksi ulkomaisten yöpyjien osalta. Tammi-marraskuussa 2025 kotimaisten yöpymisvuorokausien määrä oli Etelä-Savossa noin 521 000 ja ulkomaisten yöpymisten määrä noin 81 000 kappaletta ennakkotietojen mukaan.">
            <a:extLst>
              <a:ext uri="{FF2B5EF4-FFF2-40B4-BE49-F238E27FC236}">
                <a16:creationId xmlns:a16="http://schemas.microsoft.com/office/drawing/2014/main" id="{B6CCA75A-92F7-0B3A-D3ED-F2AFB8D452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352" y="1380271"/>
            <a:ext cx="9865096" cy="478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176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260648"/>
            <a:ext cx="11521280" cy="525982"/>
          </a:xfrm>
        </p:spPr>
        <p:txBody>
          <a:bodyPr/>
          <a:lstStyle/>
          <a:p>
            <a:r>
              <a:rPr lang="fi-FI" dirty="0"/>
              <a:t>Rekisteröidyt yöpymiset maakunnittain marraskuussa vuosina 2022 - 2025*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E06AED70-AF2E-0112-7E50-DCE7BFF409E8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        	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16.1.2026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Palkkikaavio. Eniten yöpymisiä marraskuussa 2025 oli Uudellamaalla, noin 595 000 kappaletta, Lapissa, noin 223 000 kappaletta ja Pirkanmaalla, noin 133 000 kappaletta. Etelä-Savossa yöpymisiä oli noin 29 000 kappaletta, mikä on maakunnista 13. korkein luku.">
            <a:extLst>
              <a:ext uri="{FF2B5EF4-FFF2-40B4-BE49-F238E27FC236}">
                <a16:creationId xmlns:a16="http://schemas.microsoft.com/office/drawing/2014/main" id="{278D4172-16D5-A056-3CF2-F220B37709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478" y="856637"/>
            <a:ext cx="9429938" cy="5416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58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332656"/>
            <a:ext cx="11161240" cy="504056"/>
          </a:xfrm>
        </p:spPr>
        <p:txBody>
          <a:bodyPr/>
          <a:lstStyle/>
          <a:p>
            <a:r>
              <a:rPr lang="fi-FI" dirty="0"/>
              <a:t>Rekisteröidyt yöpymisvuorokaudet kuukausittain 11/2024 - 11/2025*</a:t>
            </a:r>
          </a:p>
        </p:txBody>
      </p:sp>
      <p:sp>
        <p:nvSpPr>
          <p:cNvPr id="3" name="Title 11">
            <a:extLst>
              <a:ext uri="{FF2B5EF4-FFF2-40B4-BE49-F238E27FC236}">
                <a16:creationId xmlns:a16="http://schemas.microsoft.com/office/drawing/2014/main" id="{74AA12C0-3BCF-5661-0F5E-2A4B7F3B2B92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	       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16.1.2026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ylväskaavio. Rekisteröityjä yöpymisvuorokausia oli marraskuussa 2025 Etelä-Savossa 29 371, Itä-Suomessa 178 861 ja koko maassa noin 1,6 miljoonaa kappaletta. Yöpymisten määrä oli marraskuussa 2025 Etelä-Savossa ja Itä-Suomessa hieman pienempi ja koko maassa hieman suurempi kuin edellisvuonna vastaavaan aikaan.">
            <a:extLst>
              <a:ext uri="{FF2B5EF4-FFF2-40B4-BE49-F238E27FC236}">
                <a16:creationId xmlns:a16="http://schemas.microsoft.com/office/drawing/2014/main" id="{150163CC-7F94-BC35-1F06-66B1FF086F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60" y="982674"/>
            <a:ext cx="9937104" cy="5326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99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0225136" cy="864096"/>
          </a:xfrm>
        </p:spPr>
        <p:txBody>
          <a:bodyPr/>
          <a:lstStyle/>
          <a:p>
            <a:r>
              <a:rPr lang="fi-FI" dirty="0"/>
              <a:t>Matkailijoiden rekisteröidyt yöpymisvuorokaudet maakunnittain 01-11/2025*, suomalaiset ja ulkomaalaiset</a:t>
            </a:r>
          </a:p>
        </p:txBody>
      </p:sp>
      <p:sp>
        <p:nvSpPr>
          <p:cNvPr id="6" name="Title 11">
            <a:extLst>
              <a:ext uri="{FF2B5EF4-FFF2-40B4-BE49-F238E27FC236}">
                <a16:creationId xmlns:a16="http://schemas.microsoft.com/office/drawing/2014/main" id="{21C9067E-4774-4610-A7DF-EF16121799E5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	       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16.1.2026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2" name="Kuva 1" descr="Palkkikaavio. Eniten ulkomaalaisia yöpymisiä oli tammi-marraskuussa 2025 Uudellamaalla, noin 3 miljoonaa kappaletta, ja Lapissa, noin 1,6 miljoonaa kappaletta. Eniten kotimaisia yöpymisiä oli Uudellamaalla, noin 3,7 miljoonaa kappaletta, Pirkanmaalla, noin 1,5 miljoonaa, Pohjois-Pohjanmaalla, noin 1,4 miljoonaa ja Lapissa, noin 1,2 miljoonaa kappaletta. Etelä-Savossa oli suomalaisten matkailijoiden rekisteröityneitä yöpymisvuorokausia noin 521 000 kappaletta ja ulkomaisten matkailijoiden rekisteröityneitä yöpymisiä noin 81 000 kappaletta.">
            <a:extLst>
              <a:ext uri="{FF2B5EF4-FFF2-40B4-BE49-F238E27FC236}">
                <a16:creationId xmlns:a16="http://schemas.microsoft.com/office/drawing/2014/main" id="{9B4DE73B-674D-3954-BD39-A95C7BC756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376" y="1229612"/>
            <a:ext cx="9321592" cy="5096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662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0873208" cy="792088"/>
          </a:xfrm>
        </p:spPr>
        <p:txBody>
          <a:bodyPr/>
          <a:lstStyle/>
          <a:p>
            <a:r>
              <a:rPr lang="fi-FI" dirty="0"/>
              <a:t>Ulkomaalaisten rekisteröidyt yöpymisvuorokaudet lähtömaittain eräistä maista Etelä-Savossa vuosina 2022-2024 ja 01-11/2025*</a:t>
            </a:r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5E2D9892-8D90-0569-B453-29403B88B107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	       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16.1.2026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Palkkikaavio. Vuoden 2025 tammi-marraskuussa Etelä-Savossa eniten ulkomaalaisten matkailijoiden yöpymisiä oli Saksasta, 21 697 kappaletta, Sveitsistä, 5 165 kappaletta, Virosta, 4 496 kappaletta, Ranskasta, 4 394 kappaletta, Alankomaista, 4 177 kappaletta ja  Britanniasta, 4 029 kappaletta. Vuonna 2024 eniten ulkomaalaisten matkailijoiden yöpymisvuorokausia oli Saksasta, noin 23 800, Ranskasta, noin 4 300 ja Alankomaista noin 4 200. Venäläisten matkailijoiden yöpymisvuorokausia oli vuonna 2022 noin 7 000, vuonna 2023 noin 1 000, vuonna 2024 noin 700 ja tammi-marraskuussa 2025 yhteensä 396 yöpymisvuorokautta.">
            <a:extLst>
              <a:ext uri="{FF2B5EF4-FFF2-40B4-BE49-F238E27FC236}">
                <a16:creationId xmlns:a16="http://schemas.microsoft.com/office/drawing/2014/main" id="{83947434-3411-333C-0A3D-6793C3AC45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4680" y="1167187"/>
            <a:ext cx="10369152" cy="5403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671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1305256" cy="792088"/>
          </a:xfrm>
        </p:spPr>
        <p:txBody>
          <a:bodyPr/>
          <a:lstStyle/>
          <a:p>
            <a:r>
              <a:rPr lang="fi-FI" dirty="0"/>
              <a:t>Ulkomaalaisten rekisteröidyt yöpymisvuorokaudet lähtömaittain eräistä maista Etelä-Savossa vuosina 2010-2024 ja 01-11/2025* </a:t>
            </a:r>
            <a:r>
              <a:rPr lang="fi-FI" sz="2400" b="0" dirty="0"/>
              <a:t>(TOP 7 / 2025*)</a:t>
            </a:r>
            <a:endParaRPr lang="fi-FI" b="0" dirty="0"/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E737A255-104F-5E73-87D7-00D3F2533010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 , *ennakkotiedot vuodelta 2025					       	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16.1.2026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2" name="Kuva 1" descr="Viivakaavio ulkomaalaisten yöpymisvuorokausista vuodesta 2010 alkaen eräistä maista (top 7 vuoden 2025 ennakkotietojen mukaan). Ulkomaalaisista saksalaisten yöpymisvuorokausia on ollut Etelä-Savossa kaikkein eniten vuodesta 2021 alkaen, jolloin niitä oli noin 10 900. Vuonna 2024 saksalaisten yöpymisvuorokausia oli noin 23 800 kappaletta ja vuoden 2025 tammi-marraskuussa 21 697 kappaletta. Seuraavaksi eniten yöpymisiä Etelä-Savossa oli vuoden 2025 tammi-marraskuussa Sveitsistä, Virosta, Ranskasta, Alankomaista, Britanniasta ja Ruotsista.">
            <a:extLst>
              <a:ext uri="{FF2B5EF4-FFF2-40B4-BE49-F238E27FC236}">
                <a16:creationId xmlns:a16="http://schemas.microsoft.com/office/drawing/2014/main" id="{95B49679-2E9C-9197-9D21-51DE15D3FC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839" y="1340768"/>
            <a:ext cx="10070633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734296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104259</TotalTime>
  <Words>499</Words>
  <Application>Microsoft Office PowerPoint</Application>
  <PresentationFormat>Laajakuva</PresentationFormat>
  <Paragraphs>41</Paragraphs>
  <Slides>9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ESAVO</vt:lpstr>
      <vt:lpstr>Majoitustilasto 1.1. - 30.11.2025</vt:lpstr>
      <vt:lpstr>Matkailijoiden rekisteröidyt yöpymisvuorokaudet Etelä-Savossa </vt:lpstr>
      <vt:lpstr>Matkailijoiden rekisteröidyt yöpymisvuorokaudet maakunnittain 01-11/2025*</vt:lpstr>
      <vt:lpstr>Matkailijoiden rekisteröidyt yöpymisvuorokaudet Etelä-Savossa vuosina 2010-2024 ja 01-11/2025*</vt:lpstr>
      <vt:lpstr>Rekisteröidyt yöpymiset maakunnittain marraskuussa vuosina 2022 - 2025*</vt:lpstr>
      <vt:lpstr>Rekisteröidyt yöpymisvuorokaudet kuukausittain 11/2024 - 11/2025*</vt:lpstr>
      <vt:lpstr>Matkailijoiden rekisteröidyt yöpymisvuorokaudet maakunnittain 01-11/2025*, suomalaiset ja ulkomaalaiset</vt:lpstr>
      <vt:lpstr>Ulkomaalaisten rekisteröidyt yöpymisvuorokaudet lähtömaittain eräistä maista Etelä-Savossa vuosina 2022-2024 ja 01-11/2025*</vt:lpstr>
      <vt:lpstr>Ulkomaalaisten rekisteröidyt yöpymisvuorokaudet lähtömaittain eräistä maista Etelä-Savossa vuosina 2010-2024 ja 01-11/2025* (TOP 7 / 2025*)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Yöpymiset kuukausittain</dc:title>
  <dc:creator>Jaana Kokkonen</dc:creator>
  <cp:lastModifiedBy>Jaana Kokkonen</cp:lastModifiedBy>
  <cp:revision>297</cp:revision>
  <dcterms:created xsi:type="dcterms:W3CDTF">2020-02-25T14:36:39Z</dcterms:created>
  <dcterms:modified xsi:type="dcterms:W3CDTF">2026-01-16T11:52:11Z</dcterms:modified>
</cp:coreProperties>
</file>