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12"/>
  </p:notesMasterIdLst>
  <p:sldIdLst>
    <p:sldId id="811" r:id="rId2"/>
    <p:sldId id="814" r:id="rId3"/>
    <p:sldId id="697" r:id="rId4"/>
    <p:sldId id="812" r:id="rId5"/>
    <p:sldId id="724" r:id="rId6"/>
    <p:sldId id="699" r:id="rId7"/>
    <p:sldId id="698" r:id="rId8"/>
    <p:sldId id="726" r:id="rId9"/>
    <p:sldId id="813" r:id="rId10"/>
    <p:sldId id="81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53E9CE-DFDC-4F31-80D0-37E1D8DA15E2}" v="21" dt="2026-02-05T13:16:41.565"/>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25" autoAdjust="0"/>
    <p:restoredTop sz="95020" autoAdjust="0"/>
  </p:normalViewPr>
  <p:slideViewPr>
    <p:cSldViewPr showGuides="1">
      <p:cViewPr>
        <p:scale>
          <a:sx n="80" d="100"/>
          <a:sy n="80" d="100"/>
        </p:scale>
        <p:origin x="1104" y="11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ana Kokkonen" userId="fd0ea1af-346e-4258-bc54-cec630bd1122" providerId="ADAL" clId="{C5A178CE-C265-4D3D-B4AC-AACD84F38937}"/>
    <pc:docChg chg="undo custSel addSld modSld">
      <pc:chgData name="Jaana Kokkonen" userId="fd0ea1af-346e-4258-bc54-cec630bd1122" providerId="ADAL" clId="{C5A178CE-C265-4D3D-B4AC-AACD84F38937}" dt="2026-02-05T14:24:27.532" v="1860" actId="1038"/>
      <pc:docMkLst>
        <pc:docMk/>
      </pc:docMkLst>
      <pc:sldChg chg="addSp delSp modSp mod">
        <pc:chgData name="Jaana Kokkonen" userId="fd0ea1af-346e-4258-bc54-cec630bd1122" providerId="ADAL" clId="{C5A178CE-C265-4D3D-B4AC-AACD84F38937}" dt="2026-02-05T09:27:07.260" v="91" actId="962"/>
        <pc:sldMkLst>
          <pc:docMk/>
          <pc:sldMk cId="1710591031" sldId="697"/>
        </pc:sldMkLst>
        <pc:spChg chg="mod">
          <ac:chgData name="Jaana Kokkonen" userId="fd0ea1af-346e-4258-bc54-cec630bd1122" providerId="ADAL" clId="{C5A178CE-C265-4D3D-B4AC-AACD84F38937}" dt="2026-02-04T09:53:44.189" v="56"/>
          <ac:spMkLst>
            <pc:docMk/>
            <pc:sldMk cId="1710591031" sldId="697"/>
            <ac:spMk id="2" creationId="{FBC47939-5ECA-34EA-296D-431C4FB5DEF7}"/>
          </ac:spMkLst>
        </pc:spChg>
        <pc:spChg chg="mod">
          <ac:chgData name="Jaana Kokkonen" userId="fd0ea1af-346e-4258-bc54-cec630bd1122" providerId="ADAL" clId="{C5A178CE-C265-4D3D-B4AC-AACD84F38937}" dt="2026-02-04T09:52:54.498" v="55" actId="20577"/>
          <ac:spMkLst>
            <pc:docMk/>
            <pc:sldMk cId="1710591031" sldId="697"/>
            <ac:spMk id="8" creationId="{9201FF6F-70E4-494A-AF97-7FDB53D6943F}"/>
          </ac:spMkLst>
        </pc:spChg>
        <pc:picChg chg="add mod">
          <ac:chgData name="Jaana Kokkonen" userId="fd0ea1af-346e-4258-bc54-cec630bd1122" providerId="ADAL" clId="{C5A178CE-C265-4D3D-B4AC-AACD84F38937}" dt="2026-02-05T09:27:07.260" v="91" actId="962"/>
          <ac:picMkLst>
            <pc:docMk/>
            <pc:sldMk cId="1710591031" sldId="697"/>
            <ac:picMk id="3" creationId="{BF8FD5BC-31EF-0414-B4DB-9AF83446FB90}"/>
          </ac:picMkLst>
        </pc:picChg>
        <pc:picChg chg="del">
          <ac:chgData name="Jaana Kokkonen" userId="fd0ea1af-346e-4258-bc54-cec630bd1122" providerId="ADAL" clId="{C5A178CE-C265-4D3D-B4AC-AACD84F38937}" dt="2026-02-05T09:26:19.200" v="58" actId="478"/>
          <ac:picMkLst>
            <pc:docMk/>
            <pc:sldMk cId="1710591031" sldId="697"/>
            <ac:picMk id="4" creationId="{317688CB-0FBD-429E-5AA0-BE1F21540962}"/>
          </ac:picMkLst>
        </pc:picChg>
      </pc:sldChg>
      <pc:sldChg chg="addSp delSp modSp mod">
        <pc:chgData name="Jaana Kokkonen" userId="fd0ea1af-346e-4258-bc54-cec630bd1122" providerId="ADAL" clId="{C5A178CE-C265-4D3D-B4AC-AACD84F38937}" dt="2026-02-05T12:55:59.778" v="1508" actId="1035"/>
        <pc:sldMkLst>
          <pc:docMk/>
          <pc:sldMk cId="1115662475" sldId="698"/>
        </pc:sldMkLst>
        <pc:spChg chg="add mod">
          <ac:chgData name="Jaana Kokkonen" userId="fd0ea1af-346e-4258-bc54-cec630bd1122" providerId="ADAL" clId="{C5A178CE-C265-4D3D-B4AC-AACD84F38937}" dt="2026-02-05T12:55:43.515" v="1506"/>
          <ac:spMkLst>
            <pc:docMk/>
            <pc:sldMk cId="1115662475" sldId="698"/>
            <ac:spMk id="4" creationId="{294E6FFA-DE3E-1F4C-2783-352AF5E21CF6}"/>
          </ac:spMkLst>
        </pc:spChg>
        <pc:spChg chg="del mod">
          <ac:chgData name="Jaana Kokkonen" userId="fd0ea1af-346e-4258-bc54-cec630bd1122" providerId="ADAL" clId="{C5A178CE-C265-4D3D-B4AC-AACD84F38937}" dt="2026-02-05T12:55:42.559" v="1505" actId="478"/>
          <ac:spMkLst>
            <pc:docMk/>
            <pc:sldMk cId="1115662475" sldId="698"/>
            <ac:spMk id="6" creationId="{21C9067E-4774-4610-A7DF-EF16121799E5}"/>
          </ac:spMkLst>
        </pc:spChg>
        <pc:spChg chg="mod">
          <ac:chgData name="Jaana Kokkonen" userId="fd0ea1af-346e-4258-bc54-cec630bd1122" providerId="ADAL" clId="{C5A178CE-C265-4D3D-B4AC-AACD84F38937}" dt="2026-02-05T12:55:59.778" v="1508" actId="1035"/>
          <ac:spMkLst>
            <pc:docMk/>
            <pc:sldMk cId="1115662475" sldId="698"/>
            <ac:spMk id="8" creationId="{9201FF6F-70E4-494A-AF97-7FDB53D6943F}"/>
          </ac:spMkLst>
        </pc:spChg>
        <pc:picChg chg="del">
          <ac:chgData name="Jaana Kokkonen" userId="fd0ea1af-346e-4258-bc54-cec630bd1122" providerId="ADAL" clId="{C5A178CE-C265-4D3D-B4AC-AACD84F38937}" dt="2026-02-05T09:28:39.928" v="109" actId="478"/>
          <ac:picMkLst>
            <pc:docMk/>
            <pc:sldMk cId="1115662475" sldId="698"/>
            <ac:picMk id="2" creationId="{9B4DE73B-674D-3954-BD39-A95C7BC75688}"/>
          </ac:picMkLst>
        </pc:picChg>
        <pc:picChg chg="add mod">
          <ac:chgData name="Jaana Kokkonen" userId="fd0ea1af-346e-4258-bc54-cec630bd1122" providerId="ADAL" clId="{C5A178CE-C265-4D3D-B4AC-AACD84F38937}" dt="2026-02-05T12:55:48.752" v="1507" actId="14100"/>
          <ac:picMkLst>
            <pc:docMk/>
            <pc:sldMk cId="1115662475" sldId="698"/>
            <ac:picMk id="3" creationId="{3DFC63AD-916D-DC1F-611A-23C4681C2998}"/>
          </ac:picMkLst>
        </pc:picChg>
      </pc:sldChg>
      <pc:sldChg chg="addSp delSp modSp mod">
        <pc:chgData name="Jaana Kokkonen" userId="fd0ea1af-346e-4258-bc54-cec630bd1122" providerId="ADAL" clId="{C5A178CE-C265-4D3D-B4AC-AACD84F38937}" dt="2026-02-05T13:18:00.275" v="1682" actId="962"/>
        <pc:sldMkLst>
          <pc:docMk/>
          <pc:sldMk cId="3300699223" sldId="699"/>
        </pc:sldMkLst>
        <pc:spChg chg="mod">
          <ac:chgData name="Jaana Kokkonen" userId="fd0ea1af-346e-4258-bc54-cec630bd1122" providerId="ADAL" clId="{C5A178CE-C265-4D3D-B4AC-AACD84F38937}" dt="2026-02-04T09:53:44.189" v="56"/>
          <ac:spMkLst>
            <pc:docMk/>
            <pc:sldMk cId="3300699223" sldId="699"/>
            <ac:spMk id="3" creationId="{74AA12C0-3BCF-5661-0F5E-2A4B7F3B2B92}"/>
          </ac:spMkLst>
        </pc:spChg>
        <pc:spChg chg="mod">
          <ac:chgData name="Jaana Kokkonen" userId="fd0ea1af-346e-4258-bc54-cec630bd1122" providerId="ADAL" clId="{C5A178CE-C265-4D3D-B4AC-AACD84F38937}" dt="2026-02-05T13:17:11.045" v="1632" actId="1035"/>
          <ac:spMkLst>
            <pc:docMk/>
            <pc:sldMk cId="3300699223" sldId="699"/>
            <ac:spMk id="8" creationId="{9201FF6F-70E4-494A-AF97-7FDB53D6943F}"/>
          </ac:spMkLst>
        </pc:spChg>
        <pc:picChg chg="add mod">
          <ac:chgData name="Jaana Kokkonen" userId="fd0ea1af-346e-4258-bc54-cec630bd1122" providerId="ADAL" clId="{C5A178CE-C265-4D3D-B4AC-AACD84F38937}" dt="2026-02-05T13:18:00.275" v="1682" actId="962"/>
          <ac:picMkLst>
            <pc:docMk/>
            <pc:sldMk cId="3300699223" sldId="699"/>
            <ac:picMk id="2" creationId="{EAD709FC-203D-15DE-B9D1-737E64ACADFD}"/>
          </ac:picMkLst>
        </pc:picChg>
        <pc:picChg chg="del">
          <ac:chgData name="Jaana Kokkonen" userId="fd0ea1af-346e-4258-bc54-cec630bd1122" providerId="ADAL" clId="{C5A178CE-C265-4D3D-B4AC-AACD84F38937}" dt="2026-02-05T13:16:55.885" v="1628" actId="478"/>
          <ac:picMkLst>
            <pc:docMk/>
            <pc:sldMk cId="3300699223" sldId="699"/>
            <ac:picMk id="4" creationId="{150163CC-7F94-BC35-1F06-66B1FF086FB6}"/>
          </ac:picMkLst>
        </pc:picChg>
      </pc:sldChg>
      <pc:sldChg chg="addSp delSp modSp mod">
        <pc:chgData name="Jaana Kokkonen" userId="fd0ea1af-346e-4258-bc54-cec630bd1122" providerId="ADAL" clId="{C5A178CE-C265-4D3D-B4AC-AACD84F38937}" dt="2026-02-05T13:08:14.632" v="1623" actId="962"/>
        <pc:sldMkLst>
          <pc:docMk/>
          <pc:sldMk cId="183058171" sldId="724"/>
        </pc:sldMkLst>
        <pc:spChg chg="mod">
          <ac:chgData name="Jaana Kokkonen" userId="fd0ea1af-346e-4258-bc54-cec630bd1122" providerId="ADAL" clId="{C5A178CE-C265-4D3D-B4AC-AACD84F38937}" dt="2026-02-04T09:53:44.189" v="56"/>
          <ac:spMkLst>
            <pc:docMk/>
            <pc:sldMk cId="183058171" sldId="724"/>
            <ac:spMk id="2" creationId="{E06AED70-AF2E-0112-7E50-DCE7BFF409E8}"/>
          </ac:spMkLst>
        </pc:spChg>
        <pc:spChg chg="mod">
          <ac:chgData name="Jaana Kokkonen" userId="fd0ea1af-346e-4258-bc54-cec630bd1122" providerId="ADAL" clId="{C5A178CE-C265-4D3D-B4AC-AACD84F38937}" dt="2026-02-04T09:48:15.569" v="1"/>
          <ac:spMkLst>
            <pc:docMk/>
            <pc:sldMk cId="183058171" sldId="724"/>
            <ac:spMk id="8" creationId="{9201FF6F-70E4-494A-AF97-7FDB53D6943F}"/>
          </ac:spMkLst>
        </pc:spChg>
        <pc:picChg chg="del">
          <ac:chgData name="Jaana Kokkonen" userId="fd0ea1af-346e-4258-bc54-cec630bd1122" providerId="ADAL" clId="{C5A178CE-C265-4D3D-B4AC-AACD84F38937}" dt="2026-02-05T13:05:31.900" v="1524" actId="478"/>
          <ac:picMkLst>
            <pc:docMk/>
            <pc:sldMk cId="183058171" sldId="724"/>
            <ac:picMk id="3" creationId="{278D4172-16D5-A056-3CF2-F220B37709B6}"/>
          </ac:picMkLst>
        </pc:picChg>
        <pc:picChg chg="add mod">
          <ac:chgData name="Jaana Kokkonen" userId="fd0ea1af-346e-4258-bc54-cec630bd1122" providerId="ADAL" clId="{C5A178CE-C265-4D3D-B4AC-AACD84F38937}" dt="2026-02-05T13:08:14.632" v="1623" actId="962"/>
          <ac:picMkLst>
            <pc:docMk/>
            <pc:sldMk cId="183058171" sldId="724"/>
            <ac:picMk id="4" creationId="{71A15867-8906-1882-4E8A-7B1A6DBF8C2D}"/>
          </ac:picMkLst>
        </pc:picChg>
      </pc:sldChg>
      <pc:sldChg chg="addSp delSp modSp mod">
        <pc:chgData name="Jaana Kokkonen" userId="fd0ea1af-346e-4258-bc54-cec630bd1122" providerId="ADAL" clId="{C5A178CE-C265-4D3D-B4AC-AACD84F38937}" dt="2026-02-05T14:24:27.532" v="1860" actId="1038"/>
        <pc:sldMkLst>
          <pc:docMk/>
          <pc:sldMk cId="3294671777" sldId="726"/>
        </pc:sldMkLst>
        <pc:spChg chg="del mod">
          <ac:chgData name="Jaana Kokkonen" userId="fd0ea1af-346e-4258-bc54-cec630bd1122" providerId="ADAL" clId="{C5A178CE-C265-4D3D-B4AC-AACD84F38937}" dt="2026-02-05T12:54:52.322" v="1502" actId="478"/>
          <ac:spMkLst>
            <pc:docMk/>
            <pc:sldMk cId="3294671777" sldId="726"/>
            <ac:spMk id="4" creationId="{5E2D9892-8D90-0569-B453-29403B88B107}"/>
          </ac:spMkLst>
        </pc:spChg>
        <pc:spChg chg="add mod">
          <ac:chgData name="Jaana Kokkonen" userId="fd0ea1af-346e-4258-bc54-cec630bd1122" providerId="ADAL" clId="{C5A178CE-C265-4D3D-B4AC-AACD84F38937}" dt="2026-02-05T12:54:53.373" v="1503"/>
          <ac:spMkLst>
            <pc:docMk/>
            <pc:sldMk cId="3294671777" sldId="726"/>
            <ac:spMk id="5" creationId="{D9DD09D4-6D56-8788-6BEC-5005D11C173F}"/>
          </ac:spMkLst>
        </pc:spChg>
        <pc:spChg chg="mod">
          <ac:chgData name="Jaana Kokkonen" userId="fd0ea1af-346e-4258-bc54-cec630bd1122" providerId="ADAL" clId="{C5A178CE-C265-4D3D-B4AC-AACD84F38937}" dt="2026-02-05T12:43:53.195" v="1373" actId="20577"/>
          <ac:spMkLst>
            <pc:docMk/>
            <pc:sldMk cId="3294671777" sldId="726"/>
            <ac:spMk id="8" creationId="{9201FF6F-70E4-494A-AF97-7FDB53D6943F}"/>
          </ac:spMkLst>
        </pc:spChg>
        <pc:picChg chg="add mod">
          <ac:chgData name="Jaana Kokkonen" userId="fd0ea1af-346e-4258-bc54-cec630bd1122" providerId="ADAL" clId="{C5A178CE-C265-4D3D-B4AC-AACD84F38937}" dt="2026-02-05T14:24:27.532" v="1860" actId="1038"/>
          <ac:picMkLst>
            <pc:docMk/>
            <pc:sldMk cId="3294671777" sldId="726"/>
            <ac:picMk id="2" creationId="{E22DA152-ACF7-D66C-945A-5A562247607D}"/>
          </ac:picMkLst>
        </pc:picChg>
        <pc:picChg chg="del">
          <ac:chgData name="Jaana Kokkonen" userId="fd0ea1af-346e-4258-bc54-cec630bd1122" providerId="ADAL" clId="{C5A178CE-C265-4D3D-B4AC-AACD84F38937}" dt="2026-02-05T12:38:20.726" v="1261" actId="478"/>
          <ac:picMkLst>
            <pc:docMk/>
            <pc:sldMk cId="3294671777" sldId="726"/>
            <ac:picMk id="3" creationId="{83947434-3411-333C-0A3D-6793C3AC458C}"/>
          </ac:picMkLst>
        </pc:picChg>
      </pc:sldChg>
      <pc:sldChg chg="modSp mod">
        <pc:chgData name="Jaana Kokkonen" userId="fd0ea1af-346e-4258-bc54-cec630bd1122" providerId="ADAL" clId="{C5A178CE-C265-4D3D-B4AC-AACD84F38937}" dt="2026-02-04T09:48:00.724" v="0" actId="313"/>
        <pc:sldMkLst>
          <pc:docMk/>
          <pc:sldMk cId="1678896812" sldId="811"/>
        </pc:sldMkLst>
        <pc:spChg chg="mod">
          <ac:chgData name="Jaana Kokkonen" userId="fd0ea1af-346e-4258-bc54-cec630bd1122" providerId="ADAL" clId="{C5A178CE-C265-4D3D-B4AC-AACD84F38937}" dt="2026-02-04T09:48:00.724" v="0" actId="313"/>
          <ac:spMkLst>
            <pc:docMk/>
            <pc:sldMk cId="1678896812" sldId="811"/>
            <ac:spMk id="3" creationId="{952D8097-63F1-4C82-9E2C-6ABB0C740FC0}"/>
          </ac:spMkLst>
        </pc:spChg>
      </pc:sldChg>
      <pc:sldChg chg="addSp delSp modSp mod">
        <pc:chgData name="Jaana Kokkonen" userId="fd0ea1af-346e-4258-bc54-cec630bd1122" providerId="ADAL" clId="{C5A178CE-C265-4D3D-B4AC-AACD84F38937}" dt="2026-02-05T13:08:57.451" v="1625" actId="1035"/>
        <pc:sldMkLst>
          <pc:docMk/>
          <pc:sldMk cId="4254176678" sldId="812"/>
        </pc:sldMkLst>
        <pc:spChg chg="del mod">
          <ac:chgData name="Jaana Kokkonen" userId="fd0ea1af-346e-4258-bc54-cec630bd1122" providerId="ADAL" clId="{C5A178CE-C265-4D3D-B4AC-AACD84F38937}" dt="2026-02-05T12:56:19.314" v="1509" actId="478"/>
          <ac:spMkLst>
            <pc:docMk/>
            <pc:sldMk cId="4254176678" sldId="812"/>
            <ac:spMk id="2" creationId="{CE14B9A8-0514-25BD-B21A-8347E2BA4642}"/>
          </ac:spMkLst>
        </pc:spChg>
        <pc:spChg chg="add mod">
          <ac:chgData name="Jaana Kokkonen" userId="fd0ea1af-346e-4258-bc54-cec630bd1122" providerId="ADAL" clId="{C5A178CE-C265-4D3D-B4AC-AACD84F38937}" dt="2026-02-05T12:56:20.259" v="1510"/>
          <ac:spMkLst>
            <pc:docMk/>
            <pc:sldMk cId="4254176678" sldId="812"/>
            <ac:spMk id="5" creationId="{7EA93BCC-F7F5-638F-C371-E937969372D9}"/>
          </ac:spMkLst>
        </pc:spChg>
        <pc:spChg chg="mod">
          <ac:chgData name="Jaana Kokkonen" userId="fd0ea1af-346e-4258-bc54-cec630bd1122" providerId="ADAL" clId="{C5A178CE-C265-4D3D-B4AC-AACD84F38937}" dt="2026-02-04T09:49:55.701" v="8" actId="20577"/>
          <ac:spMkLst>
            <pc:docMk/>
            <pc:sldMk cId="4254176678" sldId="812"/>
            <ac:spMk id="8" creationId="{9201FF6F-70E4-494A-AF97-7FDB53D6943F}"/>
          </ac:spMkLst>
        </pc:spChg>
        <pc:picChg chg="add mod">
          <ac:chgData name="Jaana Kokkonen" userId="fd0ea1af-346e-4258-bc54-cec630bd1122" providerId="ADAL" clId="{C5A178CE-C265-4D3D-B4AC-AACD84F38937}" dt="2026-02-05T13:08:57.451" v="1625" actId="1035"/>
          <ac:picMkLst>
            <pc:docMk/>
            <pc:sldMk cId="4254176678" sldId="812"/>
            <ac:picMk id="3" creationId="{34525C7F-EB14-8E59-68BA-6CD2F67999FF}"/>
          </ac:picMkLst>
        </pc:picChg>
        <pc:picChg chg="del">
          <ac:chgData name="Jaana Kokkonen" userId="fd0ea1af-346e-4258-bc54-cec630bd1122" providerId="ADAL" clId="{C5A178CE-C265-4D3D-B4AC-AACD84F38937}" dt="2026-02-05T09:53:12.776" v="202" actId="478"/>
          <ac:picMkLst>
            <pc:docMk/>
            <pc:sldMk cId="4254176678" sldId="812"/>
            <ac:picMk id="4" creationId="{B6CCA75A-92F7-0B3A-D3ED-F2AFB8D45290}"/>
          </ac:picMkLst>
        </pc:picChg>
      </pc:sldChg>
      <pc:sldChg chg="addSp delSp modSp mod">
        <pc:chgData name="Jaana Kokkonen" userId="fd0ea1af-346e-4258-bc54-cec630bd1122" providerId="ADAL" clId="{C5A178CE-C265-4D3D-B4AC-AACD84F38937}" dt="2026-02-05T12:54:01.210" v="1501" actId="1036"/>
        <pc:sldMkLst>
          <pc:docMk/>
          <pc:sldMk cId="3667734296" sldId="813"/>
        </pc:sldMkLst>
        <pc:spChg chg="mod">
          <ac:chgData name="Jaana Kokkonen" userId="fd0ea1af-346e-4258-bc54-cec630bd1122" providerId="ADAL" clId="{C5A178CE-C265-4D3D-B4AC-AACD84F38937}" dt="2026-02-05T12:54:01.210" v="1501" actId="1036"/>
          <ac:spMkLst>
            <pc:docMk/>
            <pc:sldMk cId="3667734296" sldId="813"/>
            <ac:spMk id="4" creationId="{E737A255-104F-5E73-87D7-00D3F2533010}"/>
          </ac:spMkLst>
        </pc:spChg>
        <pc:spChg chg="mod">
          <ac:chgData name="Jaana Kokkonen" userId="fd0ea1af-346e-4258-bc54-cec630bd1122" providerId="ADAL" clId="{C5A178CE-C265-4D3D-B4AC-AACD84F38937}" dt="2026-02-05T12:44:03.828" v="1378" actId="20577"/>
          <ac:spMkLst>
            <pc:docMk/>
            <pc:sldMk cId="3667734296" sldId="813"/>
            <ac:spMk id="8" creationId="{9201FF6F-70E4-494A-AF97-7FDB53D6943F}"/>
          </ac:spMkLst>
        </pc:spChg>
        <pc:picChg chg="del">
          <ac:chgData name="Jaana Kokkonen" userId="fd0ea1af-346e-4258-bc54-cec630bd1122" providerId="ADAL" clId="{C5A178CE-C265-4D3D-B4AC-AACD84F38937}" dt="2026-02-05T10:16:35.928" v="255" actId="478"/>
          <ac:picMkLst>
            <pc:docMk/>
            <pc:sldMk cId="3667734296" sldId="813"/>
            <ac:picMk id="2" creationId="{95B49679-2E9C-9197-9D21-51DE15D3FC0D}"/>
          </ac:picMkLst>
        </pc:picChg>
        <pc:picChg chg="add mod">
          <ac:chgData name="Jaana Kokkonen" userId="fd0ea1af-346e-4258-bc54-cec630bd1122" providerId="ADAL" clId="{C5A178CE-C265-4D3D-B4AC-AACD84F38937}" dt="2026-02-05T10:17:55.509" v="321" actId="962"/>
          <ac:picMkLst>
            <pc:docMk/>
            <pc:sldMk cId="3667734296" sldId="813"/>
            <ac:picMk id="3" creationId="{B8ED9E81-A63C-C564-86FE-CF46DD4846E8}"/>
          </ac:picMkLst>
        </pc:picChg>
      </pc:sldChg>
      <pc:sldChg chg="addSp modSp mod">
        <pc:chgData name="Jaana Kokkonen" userId="fd0ea1af-346e-4258-bc54-cec630bd1122" providerId="ADAL" clId="{C5A178CE-C265-4D3D-B4AC-AACD84F38937}" dt="2026-02-05T14:22:31.450" v="1858" actId="20577"/>
        <pc:sldMkLst>
          <pc:docMk/>
          <pc:sldMk cId="902887254" sldId="814"/>
        </pc:sldMkLst>
        <pc:spChg chg="mod">
          <ac:chgData name="Jaana Kokkonen" userId="fd0ea1af-346e-4258-bc54-cec630bd1122" providerId="ADAL" clId="{C5A178CE-C265-4D3D-B4AC-AACD84F38937}" dt="2026-02-05T12:57:58.576" v="1521" actId="14100"/>
          <ac:spMkLst>
            <pc:docMk/>
            <pc:sldMk cId="902887254" sldId="814"/>
            <ac:spMk id="2" creationId="{A7746A2E-D37C-6140-6F9C-6754602347DC}"/>
          </ac:spMkLst>
        </pc:spChg>
        <pc:spChg chg="mod">
          <ac:chgData name="Jaana Kokkonen" userId="fd0ea1af-346e-4258-bc54-cec630bd1122" providerId="ADAL" clId="{C5A178CE-C265-4D3D-B4AC-AACD84F38937}" dt="2026-02-05T14:22:31.450" v="1858" actId="20577"/>
          <ac:spMkLst>
            <pc:docMk/>
            <pc:sldMk cId="902887254" sldId="814"/>
            <ac:spMk id="4" creationId="{2F420B80-2B7A-DE34-1D11-F8A6504788B9}"/>
          </ac:spMkLst>
        </pc:spChg>
        <pc:spChg chg="add mod">
          <ac:chgData name="Jaana Kokkonen" userId="fd0ea1af-346e-4258-bc54-cec630bd1122" providerId="ADAL" clId="{C5A178CE-C265-4D3D-B4AC-AACD84F38937}" dt="2026-02-05T12:56:58.202" v="1512"/>
          <ac:spMkLst>
            <pc:docMk/>
            <pc:sldMk cId="902887254" sldId="814"/>
            <ac:spMk id="5" creationId="{BFEF2129-DB40-E8E5-63EB-4F70316D4782}"/>
          </ac:spMkLst>
        </pc:spChg>
        <pc:spChg chg="mod">
          <ac:chgData name="Jaana Kokkonen" userId="fd0ea1af-346e-4258-bc54-cec630bd1122" providerId="ADAL" clId="{C5A178CE-C265-4D3D-B4AC-AACD84F38937}" dt="2026-02-04T09:48:15.569" v="1"/>
          <ac:spMkLst>
            <pc:docMk/>
            <pc:sldMk cId="902887254" sldId="814"/>
            <ac:spMk id="7" creationId="{CBA28B99-9183-D8C6-21DB-E64F60650BD1}"/>
          </ac:spMkLst>
        </pc:spChg>
      </pc:sldChg>
      <pc:sldChg chg="addSp delSp modSp add mod">
        <pc:chgData name="Jaana Kokkonen" userId="fd0ea1af-346e-4258-bc54-cec630bd1122" providerId="ADAL" clId="{C5A178CE-C265-4D3D-B4AC-AACD84F38937}" dt="2026-02-05T12:47:35.537" v="1479" actId="1036"/>
        <pc:sldMkLst>
          <pc:docMk/>
          <pc:sldMk cId="2727525577" sldId="815"/>
        </pc:sldMkLst>
        <pc:spChg chg="mod">
          <ac:chgData name="Jaana Kokkonen" userId="fd0ea1af-346e-4258-bc54-cec630bd1122" providerId="ADAL" clId="{C5A178CE-C265-4D3D-B4AC-AACD84F38937}" dt="2026-02-05T12:45:36.062" v="1456" actId="113"/>
          <ac:spMkLst>
            <pc:docMk/>
            <pc:sldMk cId="2727525577" sldId="815"/>
            <ac:spMk id="4" creationId="{F5D74484-16A6-C291-34FD-8AC96FBE73DA}"/>
          </ac:spMkLst>
        </pc:spChg>
        <pc:spChg chg="mod">
          <ac:chgData name="Jaana Kokkonen" userId="fd0ea1af-346e-4258-bc54-cec630bd1122" providerId="ADAL" clId="{C5A178CE-C265-4D3D-B4AC-AACD84F38937}" dt="2026-02-05T12:47:32.144" v="1477" actId="14100"/>
          <ac:spMkLst>
            <pc:docMk/>
            <pc:sldMk cId="2727525577" sldId="815"/>
            <ac:spMk id="8" creationId="{D1C8DAA2-5EF1-7C21-2C1F-70AB43015694}"/>
          </ac:spMkLst>
        </pc:spChg>
        <pc:picChg chg="add del mod">
          <ac:chgData name="Jaana Kokkonen" userId="fd0ea1af-346e-4258-bc54-cec630bd1122" providerId="ADAL" clId="{C5A178CE-C265-4D3D-B4AC-AACD84F38937}" dt="2026-02-05T12:22:19.727" v="1253" actId="478"/>
          <ac:picMkLst>
            <pc:docMk/>
            <pc:sldMk cId="2727525577" sldId="815"/>
            <ac:picMk id="2" creationId="{B1032946-6E87-2971-7721-9766536BD8DF}"/>
          </ac:picMkLst>
        </pc:picChg>
        <pc:picChg chg="del">
          <ac:chgData name="Jaana Kokkonen" userId="fd0ea1af-346e-4258-bc54-cec630bd1122" providerId="ADAL" clId="{C5A178CE-C265-4D3D-B4AC-AACD84F38937}" dt="2026-02-05T12:07:08.783" v="340" actId="478"/>
          <ac:picMkLst>
            <pc:docMk/>
            <pc:sldMk cId="2727525577" sldId="815"/>
            <ac:picMk id="3" creationId="{493B34A4-8BF7-9F88-578D-4B17A93BEBED}"/>
          </ac:picMkLst>
        </pc:picChg>
        <pc:picChg chg="add mod">
          <ac:chgData name="Jaana Kokkonen" userId="fd0ea1af-346e-4258-bc54-cec630bd1122" providerId="ADAL" clId="{C5A178CE-C265-4D3D-B4AC-AACD84F38937}" dt="2026-02-05T12:47:35.537" v="1479" actId="1036"/>
          <ac:picMkLst>
            <pc:docMk/>
            <pc:sldMk cId="2727525577" sldId="815"/>
            <ac:picMk id="5" creationId="{23125A33-1142-88B0-2476-F768769FA7F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3B138-173C-46F0-B529-FC07560AB81E}" type="datetimeFigureOut">
              <a:rPr lang="fi-FI" smtClean="0"/>
              <a:t>4.2.2026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19C122-1841-446F-A209-09DB18BC1FBD}" type="slidenum">
              <a:rPr lang="fi-FI" smtClean="0"/>
              <a:t>‹#›</a:t>
            </a:fld>
            <a:endParaRPr lang="fi-FI"/>
          </a:p>
        </p:txBody>
      </p:sp>
    </p:spTree>
    <p:extLst>
      <p:ext uri="{BB962C8B-B14F-4D97-AF65-F5344CB8AC3E}">
        <p14:creationId xmlns:p14="http://schemas.microsoft.com/office/powerpoint/2010/main" val="3544299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515270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1060251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2778766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594602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2038364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530012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39238156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36140011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FCA9E-8E7C-3ED6-DDE0-DC4A24FD6412}"/>
            </a:ext>
          </a:extLst>
        </p:cNvPr>
        <p:cNvGrpSpPr/>
        <p:nvPr/>
      </p:nvGrpSpPr>
      <p:grpSpPr>
        <a:xfrm>
          <a:off x="0" y="0"/>
          <a:ext cx="0" cy="0"/>
          <a:chOff x="0" y="0"/>
          <a:chExt cx="0" cy="0"/>
        </a:xfrm>
      </p:grpSpPr>
      <p:sp>
        <p:nvSpPr>
          <p:cNvPr id="16386" name="Rectangle 7">
            <a:extLst>
              <a:ext uri="{FF2B5EF4-FFF2-40B4-BE49-F238E27FC236}">
                <a16:creationId xmlns:a16="http://schemas.microsoft.com/office/drawing/2014/main" id="{47FD783C-66DE-0BB0-6176-929B75208351}"/>
              </a:ext>
            </a:extLst>
          </p:cNvPr>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a:extLst>
              <a:ext uri="{FF2B5EF4-FFF2-40B4-BE49-F238E27FC236}">
                <a16:creationId xmlns:a16="http://schemas.microsoft.com/office/drawing/2014/main" id="{6AC70308-1B64-EC91-470E-9977614D8F24}"/>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99BF6F0E-B402-7B96-03C1-92C03F4F74AB}"/>
              </a:ext>
            </a:extLst>
          </p:cNvPr>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38433970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383615"/>
            <a:ext cx="622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3834000" y="4740322"/>
            <a:ext cx="622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31111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uva ja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52" name="Otsikko 1">
            <a:extLst>
              <a:ext uri="{FF2B5EF4-FFF2-40B4-BE49-F238E27FC236}">
                <a16:creationId xmlns:a16="http://schemas.microsoft.com/office/drawing/2014/main" id="{0FF9F245-1E1A-448D-91E2-6190B0BFCCCA}"/>
              </a:ext>
            </a:extLst>
          </p:cNvPr>
          <p:cNvSpPr>
            <a:spLocks noGrp="1"/>
          </p:cNvSpPr>
          <p:nvPr>
            <p:ph type="ctrTitle"/>
          </p:nvPr>
        </p:nvSpPr>
        <p:spPr>
          <a:xfrm>
            <a:off x="359814" y="5684258"/>
            <a:ext cx="5736185" cy="900000"/>
          </a:xfrm>
        </p:spPr>
        <p:txBody>
          <a:bodyPr anchor="b"/>
          <a:lstStyle>
            <a:lvl1pPr algn="l">
              <a:lnSpc>
                <a:spcPts val="3000"/>
              </a:lnSpc>
              <a:defRPr sz="3000"/>
            </a:lvl1pPr>
          </a:lstStyle>
          <a:p>
            <a:r>
              <a:rPr lang="fi-FI"/>
              <a:t>Muokkaa ots. perustyyl. napsautt.</a:t>
            </a:r>
            <a:endParaRPr lang="fi-FI" dirty="0"/>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Tree>
    <p:extLst>
      <p:ext uri="{BB962C8B-B14F-4D97-AF65-F5344CB8AC3E}">
        <p14:creationId xmlns:p14="http://schemas.microsoft.com/office/powerpoint/2010/main" val="1219756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uva ja otsikko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91649" y="3734807"/>
            <a:ext cx="4823939" cy="1807156"/>
          </a:xfrm>
        </p:spPr>
        <p:txBody>
          <a:bodyPr anchor="t"/>
          <a:lstStyle>
            <a:lvl1pPr algn="l">
              <a:lnSpc>
                <a:spcPts val="3000"/>
              </a:lnSpc>
              <a:defRPr sz="3000"/>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pic>
        <p:nvPicPr>
          <p:cNvPr id="9" name="Kuva 8" descr="Kuva, joka sisältää kohteen piirtäminen&#10;&#10;Kuvaus luotu automaattisesti">
            <a:extLst>
              <a:ext uri="{FF2B5EF4-FFF2-40B4-BE49-F238E27FC236}">
                <a16:creationId xmlns:a16="http://schemas.microsoft.com/office/drawing/2014/main" id="{3B1DCAA7-5504-4BFF-84F4-D86AF05361F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21136" y="985012"/>
            <a:ext cx="1885749" cy="2484000"/>
          </a:xfrm>
          <a:prstGeom prst="rect">
            <a:avLst/>
          </a:prstGeom>
        </p:spPr>
      </p:pic>
    </p:spTree>
    <p:extLst>
      <p:ext uri="{BB962C8B-B14F-4D97-AF65-F5344CB8AC3E}">
        <p14:creationId xmlns:p14="http://schemas.microsoft.com/office/powerpoint/2010/main" val="3136096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va ja teksti">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3240980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uva ja teksti 2">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3130915"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2" name="Kuvan paikkamerkki 6">
            <a:extLst>
              <a:ext uri="{FF2B5EF4-FFF2-40B4-BE49-F238E27FC236}">
                <a16:creationId xmlns:a16="http://schemas.microsoft.com/office/drawing/2014/main" id="{D6A75CB5-A60D-4F27-912C-E9E35A752B70}"/>
              </a:ext>
            </a:extLst>
          </p:cNvPr>
          <p:cNvSpPr>
            <a:spLocks noGrp="1"/>
          </p:cNvSpPr>
          <p:nvPr>
            <p:ph type="pic" sz="quarter" idx="16"/>
          </p:nvPr>
        </p:nvSpPr>
        <p:spPr>
          <a:xfrm>
            <a:off x="3856977" y="369000"/>
            <a:ext cx="7960373"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828950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uva ja teksti 3">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83238" y="1880050"/>
            <a:ext cx="4478762"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5583237" y="2891099"/>
            <a:ext cx="4478337" cy="2441249"/>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hasCustomPrompt="1"/>
          </p:nvPr>
        </p:nvSpPr>
        <p:spPr>
          <a:xfrm>
            <a:off x="5583237" y="5436474"/>
            <a:ext cx="4478761"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Väliotsikko</a:t>
            </a:r>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5583238" y="5781700"/>
            <a:ext cx="4478524" cy="711175"/>
          </a:xfrm>
        </p:spPr>
        <p:txBody>
          <a:bodyPr>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888286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uva ja teksti 4">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6523401"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7243396" y="1089000"/>
            <a:ext cx="2818603" cy="169105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7243238" y="2891099"/>
            <a:ext cx="2818336" cy="3601776"/>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48129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Lainaus">
    <p:bg>
      <p:bgPr>
        <a:solidFill>
          <a:schemeClr val="tx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C23E018D-28CE-43C5-B8B0-378E818075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300622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Lainaus 2">
    <p:bg>
      <p:bgPr>
        <a:solidFill>
          <a:schemeClr val="accent3"/>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102" name="Kuva 101">
            <a:extLst>
              <a:ext uri="{FF2B5EF4-FFF2-40B4-BE49-F238E27FC236}">
                <a16:creationId xmlns:a16="http://schemas.microsoft.com/office/drawing/2014/main" id="{AD593AE4-F009-4670-A00D-FE70E255BC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20051310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Lainaus 3">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9172793D-AC5E-4116-A505-F56C8A4BE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28090816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Lainaus 4">
    <p:bg>
      <p:bgPr>
        <a:solidFill>
          <a:schemeClr val="accent5"/>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2" name="Kuva 51">
            <a:extLst>
              <a:ext uri="{FF2B5EF4-FFF2-40B4-BE49-F238E27FC236}">
                <a16:creationId xmlns:a16="http://schemas.microsoft.com/office/drawing/2014/main" id="{9F32C795-722B-443A-9BDF-1FCD2E9DA2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750680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BE17326-2570-491B-8862-26E0B2C7E27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F53C4BAA-863D-4C2B-A49E-6787B479BC66}"/>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35586A4B-B0D1-45E1-8161-745750AC3F01}"/>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F7F02EBB-2840-4B98-91F4-0BA5D03463F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ED015DB-8E17-4D1B-B989-6CC39D597F13}"/>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814742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6D71F7-7B46-4998-9D4A-96B1357F2535}"/>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A0AFE91-F0AE-4F4E-8AB4-2FFCE4AE4C34}"/>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4" name="Alatunnisteen paikkamerkki 3">
            <a:extLst>
              <a:ext uri="{FF2B5EF4-FFF2-40B4-BE49-F238E27FC236}">
                <a16:creationId xmlns:a16="http://schemas.microsoft.com/office/drawing/2014/main" id="{FCA9EF4D-E262-4CAF-9228-D048DEA18A0B}"/>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5961130-5A16-4348-8FFD-870010FF9354}"/>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163519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0539355-C800-4593-86D9-17ADB80250E1}"/>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3" name="Alatunnisteen paikkamerkki 2">
            <a:extLst>
              <a:ext uri="{FF2B5EF4-FFF2-40B4-BE49-F238E27FC236}">
                <a16:creationId xmlns:a16="http://schemas.microsoft.com/office/drawing/2014/main" id="{33E3A70F-7960-4ADF-AB46-B19FD9A82289}"/>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5B95B99D-6028-4A07-8A8A-A0DE4581037F}"/>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13753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Kaksi sisältökohdetta">
    <p:spTree>
      <p:nvGrpSpPr>
        <p:cNvPr id="1" name=""/>
        <p:cNvGrpSpPr/>
        <p:nvPr/>
      </p:nvGrpSpPr>
      <p:grpSpPr>
        <a:xfrm>
          <a:off x="0" y="0"/>
          <a:ext cx="0" cy="0"/>
          <a:chOff x="0" y="0"/>
          <a:chExt cx="0" cy="0"/>
        </a:xfrm>
      </p:grpSpPr>
      <p:sp>
        <p:nvSpPr>
          <p:cNvPr id="5" name="Päivämäärän paikkamerkki 4">
            <a:extLst>
              <a:ext uri="{FF2B5EF4-FFF2-40B4-BE49-F238E27FC236}">
                <a16:creationId xmlns:a16="http://schemas.microsoft.com/office/drawing/2014/main" id="{D87B7AEA-F2C3-4333-9E07-08F782CB9D1A}"/>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6" name="Alatunnisteen paikkamerkki 5">
            <a:extLst>
              <a:ext uri="{FF2B5EF4-FFF2-40B4-BE49-F238E27FC236}">
                <a16:creationId xmlns:a16="http://schemas.microsoft.com/office/drawing/2014/main" id="{CA6955E6-AF27-45E9-8CE1-AE512FCF387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EBDAAF6-7DEF-4073-A13E-8D0D83680371}"/>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9" name="Otsikko 8">
            <a:extLst>
              <a:ext uri="{FF2B5EF4-FFF2-40B4-BE49-F238E27FC236}">
                <a16:creationId xmlns:a16="http://schemas.microsoft.com/office/drawing/2014/main" id="{576A1BE5-DCEF-4406-83F6-CB52BA0F91F7}"/>
              </a:ext>
            </a:extLst>
          </p:cNvPr>
          <p:cNvSpPr>
            <a:spLocks noGrp="1"/>
          </p:cNvSpPr>
          <p:nvPr>
            <p:ph type="title"/>
          </p:nvPr>
        </p:nvSpPr>
        <p:spPr/>
        <p:txBody>
          <a:bodyPr/>
          <a:lstStyle/>
          <a:p>
            <a:r>
              <a:rPr lang="fi-FI"/>
              <a:t>Muokkaa ots. perustyyl. napsautt.</a:t>
            </a:r>
          </a:p>
        </p:txBody>
      </p:sp>
      <p:sp>
        <p:nvSpPr>
          <p:cNvPr id="10" name="Sisällön paikkamerkki 2">
            <a:extLst>
              <a:ext uri="{FF2B5EF4-FFF2-40B4-BE49-F238E27FC236}">
                <a16:creationId xmlns:a16="http://schemas.microsoft.com/office/drawing/2014/main" id="{32CA24E3-3C18-43E5-BD83-88F3B524B38E}"/>
              </a:ext>
            </a:extLst>
          </p:cNvPr>
          <p:cNvSpPr>
            <a:spLocks noGrp="1"/>
          </p:cNvSpPr>
          <p:nvPr>
            <p:ph idx="13"/>
          </p:nvPr>
        </p:nvSpPr>
        <p:spPr>
          <a:xfrm>
            <a:off x="1764000"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1" name="Sisällön paikkamerkki 2">
            <a:extLst>
              <a:ext uri="{FF2B5EF4-FFF2-40B4-BE49-F238E27FC236}">
                <a16:creationId xmlns:a16="http://schemas.microsoft.com/office/drawing/2014/main" id="{7CDE0A28-B3C8-457F-8588-D72F44D5F492}"/>
              </a:ext>
            </a:extLst>
          </p:cNvPr>
          <p:cNvSpPr>
            <a:spLocks noGrp="1"/>
          </p:cNvSpPr>
          <p:nvPr>
            <p:ph idx="14"/>
          </p:nvPr>
        </p:nvSpPr>
        <p:spPr>
          <a:xfrm>
            <a:off x="6113389"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Tree>
    <p:extLst>
      <p:ext uri="{BB962C8B-B14F-4D97-AF65-F5344CB8AC3E}">
        <p14:creationId xmlns:p14="http://schemas.microsoft.com/office/powerpoint/2010/main" val="3111034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Otsikko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383615"/>
            <a:ext cx="829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1764000" y="4740322"/>
            <a:ext cx="829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62705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ksti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833813" y="2559050"/>
            <a:ext cx="6227762"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3833999" y="4110549"/>
            <a:ext cx="622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3834000" y="4455775"/>
            <a:ext cx="6227762"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95523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ksti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1764000" y="2559050"/>
            <a:ext cx="8298000"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1764000" y="4110549"/>
            <a:ext cx="829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1764000" y="4455775"/>
            <a:ext cx="8298000"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61762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kstidia 3">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3833813" y="2587625"/>
            <a:ext cx="6221412"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599780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kstidia 4">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1764000" y="2587625"/>
            <a:ext cx="8298000"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822036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uoliotsikko">
    <p:spTree>
      <p:nvGrpSpPr>
        <p:cNvPr id="1" name=""/>
        <p:cNvGrpSpPr/>
        <p:nvPr/>
      </p:nvGrpSpPr>
      <p:grpSpPr>
        <a:xfrm>
          <a:off x="0" y="0"/>
          <a:ext cx="0" cy="0"/>
          <a:chOff x="0" y="0"/>
          <a:chExt cx="0" cy="0"/>
        </a:xfrm>
      </p:grpSpPr>
      <p:pic>
        <p:nvPicPr>
          <p:cNvPr id="53" name="Kuva 52" descr="Kuva, joka sisältää kohteen piirtäminen&#10;&#10;Kuvaus luotu automaattisesti">
            <a:extLst>
              <a:ext uri="{FF2B5EF4-FFF2-40B4-BE49-F238E27FC236}">
                <a16:creationId xmlns:a16="http://schemas.microsoft.com/office/drawing/2014/main" id="{2141F0D0-0FEA-4058-9143-828F1654926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837062" y="1269000"/>
            <a:ext cx="3672000" cy="4844452"/>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hasCustomPrompt="1"/>
          </p:nvPr>
        </p:nvSpPr>
        <p:spPr>
          <a:xfrm>
            <a:off x="751422" y="2036763"/>
            <a:ext cx="3904578" cy="3130550"/>
          </a:xfrm>
        </p:spPr>
        <p:txBody>
          <a:bodyPr anchor="ctr"/>
          <a:lstStyle>
            <a:lvl1pPr algn="l">
              <a:lnSpc>
                <a:spcPts val="4800"/>
              </a:lnSpc>
              <a:defRPr sz="5400"/>
            </a:lvl1pPr>
          </a:lstStyle>
          <a:p>
            <a:r>
              <a:rPr lang="fi-FI" dirty="0"/>
              <a:t>Lisää otsikko</a:t>
            </a:r>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7620543" y="2536825"/>
            <a:ext cx="4194000" cy="2630488"/>
          </a:xfrm>
        </p:spPr>
        <p:txBody>
          <a:bodyPr>
            <a:normAutofit/>
          </a:bodyPr>
          <a:lstStyle>
            <a:lvl1pPr marL="0" indent="0">
              <a:spcAft>
                <a:spcPts val="1600"/>
              </a:spcAft>
              <a:buNone/>
              <a:defRPr sz="1600" b="0"/>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43958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B92EF62F-D49B-4A44-92B5-38DF0E46D841}"/>
              </a:ext>
            </a:extLst>
          </p:cNvPr>
          <p:cNvSpPr>
            <a:spLocks noGrp="1"/>
          </p:cNvSpPr>
          <p:nvPr>
            <p:ph type="title"/>
          </p:nvPr>
        </p:nvSpPr>
        <p:spPr>
          <a:xfrm>
            <a:off x="1764000" y="1548000"/>
            <a:ext cx="8298000" cy="900000"/>
          </a:xfrm>
          <a:prstGeom prst="rect">
            <a:avLst/>
          </a:prstGeom>
        </p:spPr>
        <p:txBody>
          <a:bodyPr vert="horz" lIns="0" tIns="0" rIns="0" bIns="45720" rtlCol="0" anchor="b">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8D489960-CB8D-4F48-B4C6-33518F04E42D}"/>
              </a:ext>
            </a:extLst>
          </p:cNvPr>
          <p:cNvSpPr>
            <a:spLocks noGrp="1"/>
          </p:cNvSpPr>
          <p:nvPr>
            <p:ph type="body" idx="1"/>
          </p:nvPr>
        </p:nvSpPr>
        <p:spPr>
          <a:xfrm>
            <a:off x="1764000" y="2592000"/>
            <a:ext cx="8298000" cy="2880000"/>
          </a:xfrm>
          <a:prstGeom prst="rect">
            <a:avLst/>
          </a:prstGeom>
        </p:spPr>
        <p:txBody>
          <a:bodyPr vert="horz" lIns="0" tIns="0" rIns="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p:txBody>
      </p:sp>
      <p:sp>
        <p:nvSpPr>
          <p:cNvPr id="4" name="Päivämäärän paikkamerkki 3">
            <a:extLst>
              <a:ext uri="{FF2B5EF4-FFF2-40B4-BE49-F238E27FC236}">
                <a16:creationId xmlns:a16="http://schemas.microsoft.com/office/drawing/2014/main" id="{90E7348C-6486-4251-801A-85B0E848DBE2}"/>
              </a:ext>
            </a:extLst>
          </p:cNvPr>
          <p:cNvSpPr>
            <a:spLocks noGrp="1"/>
          </p:cNvSpPr>
          <p:nvPr>
            <p:ph type="dt" sz="half" idx="2"/>
          </p:nvPr>
        </p:nvSpPr>
        <p:spPr>
          <a:xfrm>
            <a:off x="360000" y="6597000"/>
            <a:ext cx="1404000" cy="252000"/>
          </a:xfrm>
          <a:prstGeom prst="rect">
            <a:avLst/>
          </a:prstGeom>
        </p:spPr>
        <p:txBody>
          <a:bodyPr vert="horz" lIns="0" tIns="45720" rIns="91440" bIns="45720" rtlCol="0" anchor="ctr"/>
          <a:lstStyle>
            <a:lvl1pPr algn="l">
              <a:defRPr sz="1200">
                <a:noFill/>
              </a:defRPr>
            </a:lvl1pPr>
          </a:lstStyle>
          <a:p>
            <a:fld id="{6DC6F5ED-C14C-4DA4-AA51-40B6CDE4D00F}" type="datetimeFigureOut">
              <a:rPr lang="fi-FI" smtClean="0"/>
              <a:t>4.2.2026</a:t>
            </a:fld>
            <a:endParaRPr lang="fi-FI"/>
          </a:p>
        </p:txBody>
      </p:sp>
      <p:sp>
        <p:nvSpPr>
          <p:cNvPr id="5" name="Alatunnisteen paikkamerkki 4">
            <a:extLst>
              <a:ext uri="{FF2B5EF4-FFF2-40B4-BE49-F238E27FC236}">
                <a16:creationId xmlns:a16="http://schemas.microsoft.com/office/drawing/2014/main" id="{E21CDB72-9EDA-48DC-98AB-E1016A1D9D74}"/>
              </a:ext>
            </a:extLst>
          </p:cNvPr>
          <p:cNvSpPr>
            <a:spLocks noGrp="1"/>
          </p:cNvSpPr>
          <p:nvPr>
            <p:ph type="ftr" sz="quarter" idx="3"/>
          </p:nvPr>
        </p:nvSpPr>
        <p:spPr>
          <a:xfrm>
            <a:off x="2124000" y="6597000"/>
            <a:ext cx="4114800" cy="252000"/>
          </a:xfrm>
          <a:prstGeom prst="rect">
            <a:avLst/>
          </a:prstGeom>
        </p:spPr>
        <p:txBody>
          <a:bodyPr vert="horz" lIns="0" tIns="45720" rIns="91440" bIns="45720" rtlCol="0" anchor="ctr"/>
          <a:lstStyle>
            <a:lvl1pPr algn="l">
              <a:defRPr sz="1200">
                <a:noFill/>
              </a:defRPr>
            </a:lvl1pPr>
          </a:lstStyle>
          <a:p>
            <a:endParaRPr lang="fi-FI"/>
          </a:p>
        </p:txBody>
      </p:sp>
      <p:sp>
        <p:nvSpPr>
          <p:cNvPr id="6" name="Dian numeron paikkamerkki 5">
            <a:extLst>
              <a:ext uri="{FF2B5EF4-FFF2-40B4-BE49-F238E27FC236}">
                <a16:creationId xmlns:a16="http://schemas.microsoft.com/office/drawing/2014/main" id="{0E5A9A56-7B18-44D6-99B0-B87596D5F757}"/>
              </a:ext>
            </a:extLst>
          </p:cNvPr>
          <p:cNvSpPr>
            <a:spLocks noGrp="1"/>
          </p:cNvSpPr>
          <p:nvPr>
            <p:ph type="sldNum" sz="quarter" idx="4"/>
          </p:nvPr>
        </p:nvSpPr>
        <p:spPr>
          <a:xfrm>
            <a:off x="11057032" y="260412"/>
            <a:ext cx="807300" cy="365125"/>
          </a:xfrm>
          <a:prstGeom prst="rect">
            <a:avLst/>
          </a:prstGeom>
        </p:spPr>
        <p:txBody>
          <a:bodyPr vert="horz" lIns="91440" tIns="45720" rIns="91440" bIns="45720" rtlCol="0" anchor="ctr"/>
          <a:lstStyle>
            <a:lvl1pPr algn="r">
              <a:defRPr sz="1200">
                <a:noFill/>
              </a:defRPr>
            </a:lvl1pPr>
          </a:lstStyle>
          <a:p>
            <a:fld id="{F01552E5-F27A-4309-8F6A-42878645B083}" type="slidenum">
              <a:rPr lang="fi-FI" smtClean="0"/>
              <a:t>‹#›</a:t>
            </a:fld>
            <a:endParaRPr lang="fi-FI"/>
          </a:p>
        </p:txBody>
      </p:sp>
      <p:pic>
        <p:nvPicPr>
          <p:cNvPr id="60" name="Kuva 59">
            <a:extLst>
              <a:ext uri="{FF2B5EF4-FFF2-40B4-BE49-F238E27FC236}">
                <a16:creationId xmlns:a16="http://schemas.microsoft.com/office/drawing/2014/main" id="{37A535CD-8113-4A51-8B3F-7B541E72EAD4}"/>
              </a:ext>
            </a:extLst>
          </p:cNvPr>
          <p:cNvPicPr>
            <a:picLocks noChangeAspect="1"/>
          </p:cNvPicPr>
          <p:nvPr/>
        </p:nvPicPr>
        <p:blipFill>
          <a:blip r:embed="rId2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410310" y="5532240"/>
            <a:ext cx="1778164" cy="1332000"/>
          </a:xfrm>
          <a:prstGeom prst="rect">
            <a:avLst/>
          </a:prstGeom>
        </p:spPr>
      </p:pic>
    </p:spTree>
    <p:extLst>
      <p:ext uri="{BB962C8B-B14F-4D97-AF65-F5344CB8AC3E}">
        <p14:creationId xmlns:p14="http://schemas.microsoft.com/office/powerpoint/2010/main" val="2255624674"/>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 id="2147483732" r:id="rId16"/>
    <p:sldLayoutId id="2147483733" r:id="rId17"/>
    <p:sldLayoutId id="2147483734" r:id="rId18"/>
    <p:sldLayoutId id="2147483735" r:id="rId19"/>
    <p:sldLayoutId id="2147483736" r:id="rId20"/>
    <p:sldLayoutId id="2147483737" r:id="rId21"/>
  </p:sldLayoutIdLst>
  <p:txStyles>
    <p:titleStyle>
      <a:lvl1pPr algn="l" defTabSz="914400" rtl="0" eaLnBrk="1" latinLnBrk="0" hangingPunct="1">
        <a:lnSpc>
          <a:spcPct val="100000"/>
        </a:lnSpc>
        <a:spcBef>
          <a:spcPct val="0"/>
        </a:spcBef>
        <a:buNone/>
        <a:defRPr sz="2800" b="1" kern="1200">
          <a:solidFill>
            <a:schemeClr val="tx2"/>
          </a:solidFill>
          <a:latin typeface="+mj-lt"/>
          <a:ea typeface="+mj-ea"/>
          <a:cs typeface="+mj-cs"/>
        </a:defRPr>
      </a:lvl1pPr>
    </p:titleStyle>
    <p:bodyStyle>
      <a:lvl1pPr marL="108000" indent="-108000" algn="l" defTabSz="914400" rtl="0" eaLnBrk="1" latinLnBrk="0" hangingPunct="1">
        <a:lnSpc>
          <a:spcPct val="100000"/>
        </a:lnSpc>
        <a:spcBef>
          <a:spcPts val="0"/>
        </a:spcBef>
        <a:buFont typeface="Arial" panose="020B0604020202020204" pitchFamily="34" charset="0"/>
        <a:buChar char="-"/>
        <a:defRPr sz="2000" b="1" kern="1200">
          <a:solidFill>
            <a:schemeClr val="tx1"/>
          </a:solidFill>
          <a:latin typeface="+mn-lt"/>
          <a:ea typeface="+mn-ea"/>
          <a:cs typeface="+mn-cs"/>
        </a:defRPr>
      </a:lvl1pPr>
      <a:lvl2pPr marL="216000" indent="-108000" algn="l" defTabSz="914400" rtl="0" eaLnBrk="1" latinLnBrk="0" hangingPunct="1">
        <a:lnSpc>
          <a:spcPct val="100000"/>
        </a:lnSpc>
        <a:spcBef>
          <a:spcPts val="0"/>
        </a:spcBef>
        <a:buFont typeface="Arial" panose="020B0604020202020204" pitchFamily="34" charset="0"/>
        <a:buChar char="-"/>
        <a:defRPr sz="2000" b="0" kern="1200">
          <a:solidFill>
            <a:schemeClr val="tx1"/>
          </a:solidFill>
          <a:latin typeface="+mn-lt"/>
          <a:ea typeface="+mn-ea"/>
          <a:cs typeface="+mn-cs"/>
        </a:defRPr>
      </a:lvl2pPr>
      <a:lvl3pPr marL="432000" indent="-108000" algn="l" defTabSz="914400" rtl="0" eaLnBrk="1" latinLnBrk="0" hangingPunct="1">
        <a:lnSpc>
          <a:spcPct val="100000"/>
        </a:lnSpc>
        <a:spcBef>
          <a:spcPts val="0"/>
        </a:spcBef>
        <a:buFont typeface="Arial" panose="020B0604020202020204" pitchFamily="34" charset="0"/>
        <a:buChar char="-"/>
        <a:defRPr sz="1800" b="0" kern="1200">
          <a:solidFill>
            <a:schemeClr val="tx1"/>
          </a:solidFill>
          <a:latin typeface="+mn-lt"/>
          <a:ea typeface="+mn-ea"/>
          <a:cs typeface="+mn-cs"/>
        </a:defRPr>
      </a:lvl3pPr>
      <a:lvl4pPr marL="64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4pPr>
      <a:lvl5pPr marL="864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5pPr>
      <a:lvl6pPr marL="1080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6pPr>
      <a:lvl7pPr marL="1296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7pPr>
      <a:lvl8pPr marL="1512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8pPr>
      <a:lvl9pPr marL="172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226">
          <p15:clr>
            <a:srgbClr val="F26B43"/>
          </p15:clr>
        </p15:guide>
        <p15:guide id="4" orient="horz" pos="232">
          <p15:clr>
            <a:srgbClr val="F26B43"/>
          </p15:clr>
        </p15:guide>
        <p15:guide id="5" orient="horz" pos="4090">
          <p15:clr>
            <a:srgbClr val="F26B43"/>
          </p15:clr>
        </p15:guide>
        <p15:guide id="6" pos="7444">
          <p15:clr>
            <a:srgbClr val="F26B43"/>
          </p15:clr>
        </p15:guide>
        <p15:guide id="7" orient="horz" pos="1283">
          <p15:clr>
            <a:srgbClr val="F26B43"/>
          </p15:clr>
        </p15:guide>
        <p15:guide id="8" orient="horz" pos="3255">
          <p15:clr>
            <a:srgbClr val="F26B43"/>
          </p15:clr>
        </p15:guide>
        <p15:guide id="9" orient="horz" pos="3491">
          <p15:clr>
            <a:srgbClr val="F26B43"/>
          </p15:clr>
        </p15:guide>
        <p15:guide id="10" pos="1100">
          <p15:clr>
            <a:srgbClr val="F26B43"/>
          </p15:clr>
        </p15:guide>
        <p15:guide id="11" pos="1327">
          <p15:clr>
            <a:srgbClr val="F26B43"/>
          </p15:clr>
        </p15:guide>
        <p15:guide id="12" pos="2199">
          <p15:clr>
            <a:srgbClr val="F26B43"/>
          </p15:clr>
        </p15:guide>
        <p15:guide id="13" pos="2426">
          <p15:clr>
            <a:srgbClr val="F26B43"/>
          </p15:clr>
        </p15:guide>
        <p15:guide id="14" pos="3273">
          <p15:clr>
            <a:srgbClr val="F26B43"/>
          </p15:clr>
        </p15:guide>
        <p15:guide id="15" pos="3517">
          <p15:clr>
            <a:srgbClr val="F26B43"/>
          </p15:clr>
        </p15:guide>
        <p15:guide id="16" pos="6334">
          <p15:clr>
            <a:srgbClr val="F26B43"/>
          </p15:clr>
        </p15:guide>
        <p15:guide id="17" pos="656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952D8097-63F1-4C82-9E2C-6ABB0C740FC0}"/>
              </a:ext>
            </a:extLst>
          </p:cNvPr>
          <p:cNvSpPr>
            <a:spLocks noGrp="1"/>
          </p:cNvSpPr>
          <p:nvPr>
            <p:ph type="ctrTitle"/>
          </p:nvPr>
        </p:nvSpPr>
        <p:spPr/>
        <p:txBody>
          <a:bodyPr/>
          <a:lstStyle/>
          <a:p>
            <a:r>
              <a:rPr lang="fi-FI" dirty="0"/>
              <a:t>Majoitustilasto 1.1. - 31.12.2025</a:t>
            </a:r>
          </a:p>
        </p:txBody>
      </p:sp>
    </p:spTree>
    <p:extLst>
      <p:ext uri="{BB962C8B-B14F-4D97-AF65-F5344CB8AC3E}">
        <p14:creationId xmlns:p14="http://schemas.microsoft.com/office/powerpoint/2010/main" val="1678896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5CCCC-841F-1119-E579-21C32AC09B6C}"/>
            </a:ext>
          </a:extLst>
        </p:cNvPr>
        <p:cNvGrpSpPr/>
        <p:nvPr/>
      </p:nvGrpSpPr>
      <p:grpSpPr>
        <a:xfrm>
          <a:off x="0" y="0"/>
          <a:ext cx="0" cy="0"/>
          <a:chOff x="0" y="0"/>
          <a:chExt cx="0" cy="0"/>
        </a:xfrm>
      </p:grpSpPr>
      <p:sp>
        <p:nvSpPr>
          <p:cNvPr id="8" name="Otsikko 1">
            <a:extLst>
              <a:ext uri="{FF2B5EF4-FFF2-40B4-BE49-F238E27FC236}">
                <a16:creationId xmlns:a16="http://schemas.microsoft.com/office/drawing/2014/main" id="{D1C8DAA2-5EF1-7C21-2C1F-70AB43015694}"/>
              </a:ext>
            </a:extLst>
          </p:cNvPr>
          <p:cNvSpPr>
            <a:spLocks noGrp="1"/>
          </p:cNvSpPr>
          <p:nvPr>
            <p:ph type="title"/>
          </p:nvPr>
        </p:nvSpPr>
        <p:spPr>
          <a:xfrm>
            <a:off x="335360" y="261662"/>
            <a:ext cx="11017224" cy="863082"/>
          </a:xfrm>
        </p:spPr>
        <p:txBody>
          <a:bodyPr/>
          <a:lstStyle/>
          <a:p>
            <a:r>
              <a:rPr lang="fi-FI" dirty="0"/>
              <a:t>Venäjällä asuvien rekisteröidyt yöpymisvuorokaudet Etelä-Savossa 2010-2025*</a:t>
            </a:r>
            <a:endParaRPr lang="fi-FI" b="0" dirty="0"/>
          </a:p>
        </p:txBody>
      </p:sp>
      <p:sp>
        <p:nvSpPr>
          <p:cNvPr id="4" name="Title 11">
            <a:extLst>
              <a:ext uri="{FF2B5EF4-FFF2-40B4-BE49-F238E27FC236}">
                <a16:creationId xmlns:a16="http://schemas.microsoft.com/office/drawing/2014/main" id="{F5D74484-16A6-C291-34FD-8AC96FBE73DA}"/>
              </a:ext>
            </a:extLst>
          </p:cNvPr>
          <p:cNvSpPr txBox="1">
            <a:spLocks/>
          </p:cNvSpPr>
          <p:nvPr/>
        </p:nvSpPr>
        <p:spPr bwMode="auto">
          <a:xfrm>
            <a:off x="335360" y="6525344"/>
            <a:ext cx="11737304"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(yöpymisvuorokaudet </a:t>
            </a:r>
            <a:r>
              <a:rPr kumimoji="0" lang="fi-FI" sz="1100" b="1" i="0" u="none" strike="noStrike" kern="1200" cap="none" spc="0" normalizeH="0" baseline="0" noProof="0" dirty="0">
                <a:ln>
                  <a:noFill/>
                </a:ln>
                <a:solidFill>
                  <a:srgbClr val="000000"/>
                </a:solidFill>
                <a:effectLst/>
                <a:uLnTx/>
                <a:uFillTx/>
                <a:latin typeface="Arial" charset="-52"/>
                <a:ea typeface="+mn-ea"/>
                <a:cs typeface="Arial" charset="-52"/>
              </a:rPr>
              <a:t>asuin</a:t>
            </a: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maittain) *ennakkotiedot vuodelta 2025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5.2.2026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5" name="Kuva 4" descr="Viivakaavio venäläisten yöpymisvuorokausista 2010-2025. Venäläisten yöpymisvuorokausia oli Etelä-Savossa enimmillään vuonna 2013 noin 145 000 kappaletta. Vuonna 2015 määrä romahti noin 81 000 kappaleeseen edellisen vuoden noin 131 000 kappaleesta, trendin ollessa seuraavina vuosina hieman laskusuuntainen ja yöpymisvuorokausien määrä noin 70 000-80 000 kappaletta vuosittain. Vuonna 2020 koronapandemian aikana yöpymismäärä romahti noin 13 600 kappaleeseen ja vuonna 2021 määrä oli vain noin 1 200.&#10;Vuonna 2025 venäläisten yöpymisvuorokausia oli 429 kappaletta ennakkotietojen mukaan.">
            <a:extLst>
              <a:ext uri="{FF2B5EF4-FFF2-40B4-BE49-F238E27FC236}">
                <a16:creationId xmlns:a16="http://schemas.microsoft.com/office/drawing/2014/main" id="{23125A33-1142-88B0-2476-F768769FA7F2}"/>
              </a:ext>
            </a:extLst>
          </p:cNvPr>
          <p:cNvPicPr>
            <a:picLocks noChangeAspect="1"/>
          </p:cNvPicPr>
          <p:nvPr/>
        </p:nvPicPr>
        <p:blipFill>
          <a:blip r:embed="rId3"/>
          <a:stretch>
            <a:fillRect/>
          </a:stretch>
        </p:blipFill>
        <p:spPr>
          <a:xfrm>
            <a:off x="407368" y="1112110"/>
            <a:ext cx="9721080" cy="5125202"/>
          </a:xfrm>
          <a:prstGeom prst="rect">
            <a:avLst/>
          </a:prstGeom>
        </p:spPr>
      </p:pic>
    </p:spTree>
    <p:extLst>
      <p:ext uri="{BB962C8B-B14F-4D97-AF65-F5344CB8AC3E}">
        <p14:creationId xmlns:p14="http://schemas.microsoft.com/office/powerpoint/2010/main" val="2727525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D48C3DC-24AB-B2CF-6D6F-378DF41BE2FA}"/>
              </a:ext>
            </a:extLst>
          </p:cNvPr>
          <p:cNvSpPr>
            <a:spLocks noGrp="1"/>
          </p:cNvSpPr>
          <p:nvPr>
            <p:ph type="ctrTitle"/>
          </p:nvPr>
        </p:nvSpPr>
        <p:spPr>
          <a:xfrm>
            <a:off x="551384" y="620688"/>
            <a:ext cx="10801200" cy="414548"/>
          </a:xfrm>
        </p:spPr>
        <p:txBody>
          <a:bodyPr/>
          <a:lstStyle/>
          <a:p>
            <a:r>
              <a:rPr lang="fi-FI" dirty="0"/>
              <a:t>Matkailijoiden rekisteröidyt yöpymisvuorokaudet Etelä-Savossa </a:t>
            </a:r>
          </a:p>
        </p:txBody>
      </p:sp>
      <p:sp>
        <p:nvSpPr>
          <p:cNvPr id="4" name="Tekstiruutu 3">
            <a:extLst>
              <a:ext uri="{FF2B5EF4-FFF2-40B4-BE49-F238E27FC236}">
                <a16:creationId xmlns:a16="http://schemas.microsoft.com/office/drawing/2014/main" id="{2F420B80-2B7A-DE34-1D11-F8A6504788B9}"/>
              </a:ext>
            </a:extLst>
          </p:cNvPr>
          <p:cNvSpPr txBox="1"/>
          <p:nvPr/>
        </p:nvSpPr>
        <p:spPr>
          <a:xfrm>
            <a:off x="551384" y="1402318"/>
            <a:ext cx="10657184" cy="3754874"/>
          </a:xfrm>
          <a:prstGeom prst="rect">
            <a:avLst/>
          </a:prstGeom>
          <a:noFill/>
        </p:spPr>
        <p:txBody>
          <a:bodyPr wrap="square">
            <a:spAutoFit/>
          </a:bodyPr>
          <a:lstStyle/>
          <a:p>
            <a:pPr>
              <a:lnSpc>
                <a:spcPct val="150000"/>
              </a:lnSpc>
            </a:pPr>
            <a:r>
              <a:rPr lang="fi-FI" sz="1400" b="1" dirty="0">
                <a:latin typeface="Arial" panose="020B0604020202020204" pitchFamily="34" charset="0"/>
                <a:cs typeface="Arial" panose="020B0604020202020204" pitchFamily="34" charset="0"/>
              </a:rPr>
              <a:t>Noin 28 400 rekisteröityä yöpymistä joulukuussa*</a:t>
            </a:r>
          </a:p>
          <a:p>
            <a:r>
              <a:rPr lang="fi-FI" sz="1400" dirty="0">
                <a:latin typeface="Arial" panose="020B0604020202020204" pitchFamily="34" charset="0"/>
                <a:cs typeface="Arial" panose="020B0604020202020204" pitchFamily="34" charset="0"/>
              </a:rPr>
              <a:t>Etelä-Savossa kirjattiin vuoden 2025 joulukuussa 28 417 rekisteröityä yöpymistä (muutos -14,2 % edellisen vuoden joulukuusta), joista kotimaisia oli 25 347 (-16,2 %) ja ulkomaalaisten tekemiä 3 070 yötä (+6,5 %).</a:t>
            </a:r>
          </a:p>
          <a:p>
            <a:endParaRPr lang="fi-FI" sz="1400" dirty="0">
              <a:latin typeface="Arial" panose="020B0604020202020204" pitchFamily="34" charset="0"/>
              <a:cs typeface="Arial" panose="020B0604020202020204" pitchFamily="34" charset="0"/>
            </a:endParaRPr>
          </a:p>
          <a:p>
            <a:r>
              <a:rPr lang="fi-FI" sz="1400" dirty="0">
                <a:latin typeface="Arial" panose="020B0604020202020204" pitchFamily="34" charset="0"/>
                <a:cs typeface="Arial" panose="020B0604020202020204" pitchFamily="34" charset="0"/>
              </a:rPr>
              <a:t>Eniten ulkomaalaisten rekisteröityjä yöpymisiä kirjattiin joulukuussa matkailijoille, jotka saapuivat Saksasta (1 244 yötä), Ranskasta </a:t>
            </a:r>
          </a:p>
          <a:p>
            <a:r>
              <a:rPr lang="fi-FI" sz="1400" dirty="0">
                <a:latin typeface="Arial" panose="020B0604020202020204" pitchFamily="34" charset="0"/>
                <a:cs typeface="Arial" panose="020B0604020202020204" pitchFamily="34" charset="0"/>
              </a:rPr>
              <a:t>(404 yötä), Virosta (272 yötä) ja Alankomaista (126 yötä).</a:t>
            </a:r>
          </a:p>
          <a:p>
            <a:endParaRPr lang="fi-FI" sz="1400" dirty="0">
              <a:latin typeface="Arial" panose="020B0604020202020204" pitchFamily="34" charset="0"/>
              <a:cs typeface="Arial" panose="020B0604020202020204" pitchFamily="34" charset="0"/>
            </a:endParaRPr>
          </a:p>
          <a:p>
            <a:r>
              <a:rPr lang="fi-FI" sz="1400" dirty="0">
                <a:latin typeface="Arial" panose="020B0604020202020204" pitchFamily="34" charset="0"/>
                <a:cs typeface="Arial" panose="020B0604020202020204" pitchFamily="34" charset="0"/>
              </a:rPr>
              <a:t>Vapaa-ajan matkailijoiden yöpymisiä oli Etelä-Savossa joulukuussa 67,8 prosenttia, ja he viettivät 19 267 yötä (-22,0 %). Työmatkailijoiden yöpymisiä oli 32,2 prosenttia, ja he viettivät Etelä-Savossa 9 150 yötä (+8,7 %).</a:t>
            </a:r>
          </a:p>
          <a:p>
            <a:endParaRPr lang="fi-FI" sz="1400" dirty="0">
              <a:latin typeface="Arial" panose="020B0604020202020204" pitchFamily="34" charset="0"/>
              <a:cs typeface="Arial" panose="020B0604020202020204" pitchFamily="34" charset="0"/>
            </a:endParaRPr>
          </a:p>
          <a:p>
            <a:r>
              <a:rPr lang="fi-FI" sz="1400" dirty="0">
                <a:latin typeface="Arial" panose="020B0604020202020204" pitchFamily="34" charset="0"/>
                <a:cs typeface="Arial" panose="020B0604020202020204" pitchFamily="34" charset="0"/>
              </a:rPr>
              <a:t>Majoitusliikkeiden huonekäyttöaste joulukuussa 2025 oli Etelä-Savossa 28,0 % ja koko maassa 47,8 %. Huoneen keskihinta oli joulukuussa Etelä-Savossa 125,56 ja koko maassa 167,02 euroa.</a:t>
            </a:r>
          </a:p>
          <a:p>
            <a:endParaRPr lang="fi-FI" sz="1400" dirty="0">
              <a:latin typeface="Arial" panose="020B0604020202020204" pitchFamily="34" charset="0"/>
              <a:cs typeface="Arial" panose="020B0604020202020204" pitchFamily="34" charset="0"/>
            </a:endParaRPr>
          </a:p>
          <a:p>
            <a:pPr>
              <a:lnSpc>
                <a:spcPct val="150000"/>
              </a:lnSpc>
            </a:pPr>
            <a:r>
              <a:rPr lang="fi-FI" sz="1400" b="1" dirty="0">
                <a:latin typeface="Arial" panose="020B0604020202020204" pitchFamily="34" charset="0"/>
                <a:cs typeface="Arial" panose="020B0604020202020204" pitchFamily="34" charset="0"/>
              </a:rPr>
              <a:t>Tammi-joulukuussa* noin 628 400 rekisteröityä yöpymistä</a:t>
            </a:r>
          </a:p>
          <a:p>
            <a:r>
              <a:rPr lang="fi-FI" sz="1400" dirty="0">
                <a:latin typeface="Arial" panose="020B0604020202020204" pitchFamily="34" charset="0"/>
                <a:cs typeface="Arial" panose="020B0604020202020204" pitchFamily="34" charset="0"/>
              </a:rPr>
              <a:t>Tammi-joulukuussa 2025* yhteensä kirjattiin Etelä-Savossa 628 413 rekisteröityä yöpymistä (muutos +1,1 % edellisen vuoden vastaavasta ajasta), joista kotimaisia yöpymisiä oli 544 552 (-1,0 %) ja ulkomaalaisten tekemiä 83 861 (+17,9 %).</a:t>
            </a:r>
          </a:p>
        </p:txBody>
      </p:sp>
      <p:sp>
        <p:nvSpPr>
          <p:cNvPr id="7" name="Tekstiruutu 6">
            <a:extLst>
              <a:ext uri="{FF2B5EF4-FFF2-40B4-BE49-F238E27FC236}">
                <a16:creationId xmlns:a16="http://schemas.microsoft.com/office/drawing/2014/main" id="{CBA28B99-9183-D8C6-21DB-E64F60650BD1}"/>
              </a:ext>
              <a:ext uri="{C183D7F6-B498-43B3-948B-1728B52AA6E4}">
                <adec:decorative xmlns:adec="http://schemas.microsoft.com/office/drawing/2017/decorative" val="1"/>
              </a:ext>
            </a:extLst>
          </p:cNvPr>
          <p:cNvSpPr txBox="1"/>
          <p:nvPr/>
        </p:nvSpPr>
        <p:spPr>
          <a:xfrm>
            <a:off x="9552384" y="82472"/>
            <a:ext cx="2232248"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fi-FI" sz="1400" dirty="0">
                <a:solidFill>
                  <a:prstClr val="black"/>
                </a:solidFill>
                <a:latin typeface="Arial"/>
              </a:rPr>
              <a:t>joulukuu</a:t>
            </a:r>
            <a:r>
              <a:rPr kumimoji="0" lang="fi-FI" sz="1400" b="0" i="0" u="none" strike="noStrike" kern="1200" cap="none" spc="0" normalizeH="0" baseline="0" noProof="0" dirty="0">
                <a:ln>
                  <a:noFill/>
                </a:ln>
                <a:solidFill>
                  <a:prstClr val="black"/>
                </a:solidFill>
                <a:effectLst/>
                <a:uLnTx/>
                <a:uFillTx/>
                <a:latin typeface="Arial"/>
                <a:ea typeface="+mn-ea"/>
                <a:cs typeface="+mn-cs"/>
              </a:rPr>
              <a:t> 2025*</a:t>
            </a:r>
          </a:p>
        </p:txBody>
      </p:sp>
      <p:sp>
        <p:nvSpPr>
          <p:cNvPr id="2" name="Title 11">
            <a:extLst>
              <a:ext uri="{FF2B5EF4-FFF2-40B4-BE49-F238E27FC236}">
                <a16:creationId xmlns:a16="http://schemas.microsoft.com/office/drawing/2014/main" id="{A7746A2E-D37C-6140-6F9C-6754602347DC}"/>
              </a:ext>
            </a:extLst>
          </p:cNvPr>
          <p:cNvSpPr txBox="1">
            <a:spLocks/>
          </p:cNvSpPr>
          <p:nvPr/>
        </p:nvSpPr>
        <p:spPr bwMode="auto">
          <a:xfrm>
            <a:off x="525066" y="5877272"/>
            <a:ext cx="11521280" cy="8982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defRPr/>
            </a:pPr>
            <a:r>
              <a:rPr lang="fi-FI" sz="1100" dirty="0">
                <a:effectLst/>
              </a:rPr>
              <a:t>Rekisteröidyt majoitustilastot sisältävät rekisteröityjen majoitusliikkeiden, eli hotellien, motellien, matkustajakotien, retkeilymajojen, lomakylien ja </a:t>
            </a:r>
          </a:p>
          <a:p>
            <a:pPr fontAlgn="base">
              <a:spcBef>
                <a:spcPct val="0"/>
              </a:spcBef>
              <a:defRPr/>
            </a:pPr>
            <a:r>
              <a:rPr lang="fi-FI" sz="1100" dirty="0">
                <a:effectLst/>
              </a:rPr>
              <a:t>leirintäalueiden tilastot. Liikkeet, joissa on alle 20 vuodepaikkaa tai sähköliitäntä­pisteellä varustettua matkailuvaunupaikkaa, eivät kuulu tilastoinnin piiriin.</a:t>
            </a:r>
          </a:p>
          <a:p>
            <a:pPr fontAlgn="base">
              <a:lnSpc>
                <a:spcPct val="150000"/>
              </a:lnSpc>
              <a:spcBef>
                <a:spcPct val="0"/>
              </a:spcBef>
              <a:defRPr/>
            </a:pPr>
            <a:r>
              <a:rPr lang="fi-FI" sz="1100" dirty="0">
                <a:solidFill>
                  <a:srgbClr val="000000"/>
                </a:solidFill>
                <a:latin typeface="Arial" charset="-52"/>
                <a:cs typeface="Arial" charset="-52"/>
              </a:rPr>
              <a:t>Matkailijat määritellään ulkomaisiksi matkailijoiksi asuinmaan, ei kansalaisuuden mukaan.</a:t>
            </a:r>
            <a:endParaRPr kumimoji="0" lang="fi-FI" sz="1100" b="0" i="0" u="none" strike="noStrike" kern="1200" cap="none" spc="0" normalizeH="0" baseline="0" noProof="0" dirty="0">
              <a:ln>
                <a:noFill/>
              </a:ln>
              <a:solidFill>
                <a:srgbClr val="000000"/>
              </a:solidFill>
              <a:effectLst/>
              <a:uLnTx/>
              <a:uFillTx/>
              <a:latin typeface="Arial" charset="-52"/>
              <a:ea typeface="+mn-ea"/>
              <a:cs typeface="Arial" charset="-52"/>
            </a:endParaRPr>
          </a:p>
          <a:p>
            <a:pPr marL="0" marR="0" lvl="0" indent="0" algn="l" defTabSz="914400" rtl="0" eaLnBrk="1" fontAlgn="base" latinLnBrk="0" hangingPunct="1">
              <a:lnSpc>
                <a:spcPct val="15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 *ennakkotiedot vuodelta 2025					                   	 </a:t>
            </a:r>
            <a:r>
              <a:rPr lang="fi-FI" sz="1100" dirty="0">
                <a:solidFill>
                  <a:srgbClr val="000000"/>
                </a:solidFill>
                <a:latin typeface="Arial" charset="-52"/>
                <a:cs typeface="Arial" charset="-52"/>
              </a:rPr>
              <a:t>           </a:t>
            </a: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a:t>
            </a:r>
            <a:r>
              <a:rPr lang="fi-FI" sz="1100" dirty="0">
                <a:solidFill>
                  <a:srgbClr val="000000"/>
                </a:solidFill>
                <a:latin typeface="Arial" charset="-52"/>
                <a:cs typeface="Arial" charset="-52"/>
              </a:rPr>
              <a:t>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5.2.2026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spTree>
    <p:extLst>
      <p:ext uri="{BB962C8B-B14F-4D97-AF65-F5344CB8AC3E}">
        <p14:creationId xmlns:p14="http://schemas.microsoft.com/office/powerpoint/2010/main" val="902887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191344" y="260648"/>
            <a:ext cx="11881320" cy="504056"/>
          </a:xfrm>
        </p:spPr>
        <p:txBody>
          <a:bodyPr/>
          <a:lstStyle/>
          <a:p>
            <a:r>
              <a:rPr lang="fi-FI" dirty="0"/>
              <a:t>Matkailijoiden rekisteröidyt yöpymisvuorokaudet maakunnittain 2025*</a:t>
            </a:r>
          </a:p>
        </p:txBody>
      </p:sp>
      <p:sp>
        <p:nvSpPr>
          <p:cNvPr id="2" name="Title 11">
            <a:extLst>
              <a:ext uri="{FF2B5EF4-FFF2-40B4-BE49-F238E27FC236}">
                <a16:creationId xmlns:a16="http://schemas.microsoft.com/office/drawing/2014/main" id="{FBC47939-5ECA-34EA-296D-431C4FB5DEF7}"/>
              </a:ext>
            </a:extLst>
          </p:cNvPr>
          <p:cNvSpPr txBox="1">
            <a:spLocks/>
          </p:cNvSpPr>
          <p:nvPr/>
        </p:nvSpPr>
        <p:spPr bwMode="auto">
          <a:xfrm>
            <a:off x="335360" y="6525344"/>
            <a:ext cx="11737304"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 *ennakkotiedot vuodelta 2025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5.2.2026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3" name="Kuva 2" descr="Palkkikaavio. Eniten matkailijoiden rekisteröityneitä yöpymisvuorokausia oli tammi-joulukuussa 2025 Uudellamaalla, noin 7,3 miljoonaa kappaletta sekä Lapissa, noin 3,4 miljoonaa kappaletta. Etelä-Savossa yöpymisvuorokausia oli noin 628 000 kappaletta.">
            <a:extLst>
              <a:ext uri="{FF2B5EF4-FFF2-40B4-BE49-F238E27FC236}">
                <a16:creationId xmlns:a16="http://schemas.microsoft.com/office/drawing/2014/main" id="{BF8FD5BC-31EF-0414-B4DB-9AF83446FB90}"/>
              </a:ext>
            </a:extLst>
          </p:cNvPr>
          <p:cNvPicPr>
            <a:picLocks noChangeAspect="1"/>
          </p:cNvPicPr>
          <p:nvPr/>
        </p:nvPicPr>
        <p:blipFill>
          <a:blip r:embed="rId3"/>
          <a:stretch>
            <a:fillRect/>
          </a:stretch>
        </p:blipFill>
        <p:spPr>
          <a:xfrm>
            <a:off x="191344" y="1044460"/>
            <a:ext cx="9534970" cy="5188146"/>
          </a:xfrm>
          <a:prstGeom prst="rect">
            <a:avLst/>
          </a:prstGeom>
        </p:spPr>
      </p:pic>
    </p:spTree>
    <p:extLst>
      <p:ext uri="{BB962C8B-B14F-4D97-AF65-F5344CB8AC3E}">
        <p14:creationId xmlns:p14="http://schemas.microsoft.com/office/powerpoint/2010/main" val="1710591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407368" y="404664"/>
            <a:ext cx="11305256" cy="792088"/>
          </a:xfrm>
        </p:spPr>
        <p:txBody>
          <a:bodyPr/>
          <a:lstStyle/>
          <a:p>
            <a:r>
              <a:rPr lang="fi-FI" dirty="0"/>
              <a:t>Matkailijoiden rekisteröidyt yöpymisvuorokaudet Etelä-Savossa vuosina 2010-2025*</a:t>
            </a:r>
          </a:p>
        </p:txBody>
      </p:sp>
      <p:pic>
        <p:nvPicPr>
          <p:cNvPr id="3" name="Kuva 2" descr="Pylväskaavio. Yöpymisvuorokausien määrä laski eniten vuonna 2020 koronapandemian vuoksi ulkomaisten yöpyjien osalta. Tammi-joulukuussa 2025 kotimaisten yöpymisvuorokausien määrä oli Etelä-Savossa noin 545 000 ja ulkomaisten yöpymisten määrä noin 84 000 kappaletta ennakkotietojen mukaan.">
            <a:extLst>
              <a:ext uri="{FF2B5EF4-FFF2-40B4-BE49-F238E27FC236}">
                <a16:creationId xmlns:a16="http://schemas.microsoft.com/office/drawing/2014/main" id="{34525C7F-EB14-8E59-68BA-6CD2F67999FF}"/>
              </a:ext>
            </a:extLst>
          </p:cNvPr>
          <p:cNvPicPr>
            <a:picLocks noChangeAspect="1"/>
          </p:cNvPicPr>
          <p:nvPr/>
        </p:nvPicPr>
        <p:blipFill>
          <a:blip r:embed="rId3"/>
          <a:stretch>
            <a:fillRect/>
          </a:stretch>
        </p:blipFill>
        <p:spPr>
          <a:xfrm>
            <a:off x="191344" y="1268760"/>
            <a:ext cx="9895065" cy="4795087"/>
          </a:xfrm>
          <a:prstGeom prst="rect">
            <a:avLst/>
          </a:prstGeom>
        </p:spPr>
      </p:pic>
      <p:sp>
        <p:nvSpPr>
          <p:cNvPr id="5" name="Title 11">
            <a:extLst>
              <a:ext uri="{FF2B5EF4-FFF2-40B4-BE49-F238E27FC236}">
                <a16:creationId xmlns:a16="http://schemas.microsoft.com/office/drawing/2014/main" id="{7EA93BCC-F7F5-638F-C371-E937969372D9}"/>
              </a:ext>
            </a:extLst>
          </p:cNvPr>
          <p:cNvSpPr txBox="1">
            <a:spLocks/>
          </p:cNvSpPr>
          <p:nvPr/>
        </p:nvSpPr>
        <p:spPr bwMode="auto">
          <a:xfrm>
            <a:off x="335360" y="6251980"/>
            <a:ext cx="11737304" cy="5613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5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 *ennakkotiedot vuodelta 2025</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Matkailijat määritellään ulkomaisiksi matkailijoiksi asuinmaan, ei kansalaisuuden mukaan.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5.2.2026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spTree>
    <p:extLst>
      <p:ext uri="{BB962C8B-B14F-4D97-AF65-F5344CB8AC3E}">
        <p14:creationId xmlns:p14="http://schemas.microsoft.com/office/powerpoint/2010/main" val="4254176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407368" y="260648"/>
            <a:ext cx="11521280" cy="525982"/>
          </a:xfrm>
        </p:spPr>
        <p:txBody>
          <a:bodyPr/>
          <a:lstStyle/>
          <a:p>
            <a:r>
              <a:rPr lang="fi-FI" dirty="0"/>
              <a:t>Rekisteröidyt yöpymiset maakunnittain joulukuussa vuosina 2022 - 2025*</a:t>
            </a:r>
          </a:p>
        </p:txBody>
      </p:sp>
      <p:sp>
        <p:nvSpPr>
          <p:cNvPr id="2" name="Title 11">
            <a:extLst>
              <a:ext uri="{FF2B5EF4-FFF2-40B4-BE49-F238E27FC236}">
                <a16:creationId xmlns:a16="http://schemas.microsoft.com/office/drawing/2014/main" id="{E06AED70-AF2E-0112-7E50-DCE7BFF409E8}"/>
              </a:ext>
            </a:extLst>
          </p:cNvPr>
          <p:cNvSpPr txBox="1">
            <a:spLocks/>
          </p:cNvSpPr>
          <p:nvPr/>
        </p:nvSpPr>
        <p:spPr bwMode="auto">
          <a:xfrm>
            <a:off x="335360" y="6525344"/>
            <a:ext cx="11737304"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 *ennakkotiedot vuodelta 2025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5.2.2026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4" name="Kuva 3" descr="Palkkikaavio. Eniten yöpymisiä joulukuussa 2025 oli Lapissa, noin 621 000 kappaletta, Uudellamaalla, noin 557 000 kappaletta ja Pohjois-Pohjanmaalla, noin 171 000 kappaletta. Etelä-Savossa yöpymisiä oli noin 28 000 kappaletta, mikä on maakunnista 11. korkein luku.">
            <a:extLst>
              <a:ext uri="{FF2B5EF4-FFF2-40B4-BE49-F238E27FC236}">
                <a16:creationId xmlns:a16="http://schemas.microsoft.com/office/drawing/2014/main" id="{71A15867-8906-1882-4E8A-7B1A6DBF8C2D}"/>
              </a:ext>
            </a:extLst>
          </p:cNvPr>
          <p:cNvPicPr>
            <a:picLocks noChangeAspect="1"/>
          </p:cNvPicPr>
          <p:nvPr/>
        </p:nvPicPr>
        <p:blipFill>
          <a:blip r:embed="rId3"/>
          <a:stretch>
            <a:fillRect/>
          </a:stretch>
        </p:blipFill>
        <p:spPr>
          <a:xfrm>
            <a:off x="335360" y="860016"/>
            <a:ext cx="9361040" cy="5377296"/>
          </a:xfrm>
          <a:prstGeom prst="rect">
            <a:avLst/>
          </a:prstGeom>
        </p:spPr>
      </p:pic>
    </p:spTree>
    <p:extLst>
      <p:ext uri="{BB962C8B-B14F-4D97-AF65-F5344CB8AC3E}">
        <p14:creationId xmlns:p14="http://schemas.microsoft.com/office/powerpoint/2010/main" val="183058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407368" y="260648"/>
            <a:ext cx="11161240" cy="504056"/>
          </a:xfrm>
        </p:spPr>
        <p:txBody>
          <a:bodyPr/>
          <a:lstStyle/>
          <a:p>
            <a:r>
              <a:rPr lang="fi-FI" dirty="0"/>
              <a:t>Rekisteröidyt yöpymisvuorokaudet kuukausittain 12/2024 - 12/2025*</a:t>
            </a:r>
          </a:p>
        </p:txBody>
      </p:sp>
      <p:sp>
        <p:nvSpPr>
          <p:cNvPr id="3" name="Title 11">
            <a:extLst>
              <a:ext uri="{FF2B5EF4-FFF2-40B4-BE49-F238E27FC236}">
                <a16:creationId xmlns:a16="http://schemas.microsoft.com/office/drawing/2014/main" id="{74AA12C0-3BCF-5661-0F5E-2A4B7F3B2B92}"/>
              </a:ext>
            </a:extLst>
          </p:cNvPr>
          <p:cNvSpPr txBox="1">
            <a:spLocks/>
          </p:cNvSpPr>
          <p:nvPr/>
        </p:nvSpPr>
        <p:spPr bwMode="auto">
          <a:xfrm>
            <a:off x="335360" y="6525344"/>
            <a:ext cx="11737304"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 *ennakkotiedot vuodelta 2025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5.2.2026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2" name="Kuva 1" descr="Pylväskaavio. Rekisteröityjä yöpymisvuorokausia oli joulukuussa 2025 Etelä-Savossa 28 417, Itä-Suomessa 185 729 ja koko maassa noin 1,9 miljoonaa kappaletta. Yöpymisten määrä oli joulukuussa 2025 Etelä-Savossa ja Itä-Suomessa hieman pienempi ja koko maassa hieman suurempi kuin edellisvuonna vastaavaan aikaan.">
            <a:extLst>
              <a:ext uri="{FF2B5EF4-FFF2-40B4-BE49-F238E27FC236}">
                <a16:creationId xmlns:a16="http://schemas.microsoft.com/office/drawing/2014/main" id="{EAD709FC-203D-15DE-B9D1-737E64ACADFD}"/>
              </a:ext>
            </a:extLst>
          </p:cNvPr>
          <p:cNvPicPr>
            <a:picLocks noChangeAspect="1"/>
          </p:cNvPicPr>
          <p:nvPr/>
        </p:nvPicPr>
        <p:blipFill>
          <a:blip r:embed="rId3"/>
          <a:stretch>
            <a:fillRect/>
          </a:stretch>
        </p:blipFill>
        <p:spPr>
          <a:xfrm>
            <a:off x="303362" y="865394"/>
            <a:ext cx="9969102" cy="5371918"/>
          </a:xfrm>
          <a:prstGeom prst="rect">
            <a:avLst/>
          </a:prstGeom>
        </p:spPr>
      </p:pic>
    </p:spTree>
    <p:extLst>
      <p:ext uri="{BB962C8B-B14F-4D97-AF65-F5344CB8AC3E}">
        <p14:creationId xmlns:p14="http://schemas.microsoft.com/office/powerpoint/2010/main" val="3300699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551384" y="260648"/>
            <a:ext cx="11161240" cy="864096"/>
          </a:xfrm>
        </p:spPr>
        <p:txBody>
          <a:bodyPr/>
          <a:lstStyle/>
          <a:p>
            <a:r>
              <a:rPr lang="fi-FI" dirty="0"/>
              <a:t>Matkailijoiden rekisteröidyt yöpymisvuorokaudet maakunnittain 2025*, suomalaiset ja ulkomaalaiset</a:t>
            </a:r>
          </a:p>
        </p:txBody>
      </p:sp>
      <p:pic>
        <p:nvPicPr>
          <p:cNvPr id="3" name="Kuva 2" descr="Palkkikaavio. Eniten ulkomaalaisia yöpymisiä oli vuonna 2025 Uudellamaalla, noin 3,3 miljoonaa kappaletta, ja Lapissa, noin 2,1 miljoonaa kappaletta. Eniten kotimaisia yöpymisiä oli Uudellamaalla, noin 4,0 miljoonaa kappaletta, Pirkanmaalla, noin 1,6 miljoonaa, Pohjois-Pohjanmaalla, noin 1,5 miljoonaa ja Lapissa, noin 1,3 miljoonaa kappaletta. Etelä-Savossa oli suomalaisten matkailijoiden rekisteröityneitä yöpymisvuorokausia noin 545 000 kappaletta ja ulkomaisten matkailijoiden rekisteröityneitä yöpymisiä noin 84 000 kappaletta.">
            <a:extLst>
              <a:ext uri="{FF2B5EF4-FFF2-40B4-BE49-F238E27FC236}">
                <a16:creationId xmlns:a16="http://schemas.microsoft.com/office/drawing/2014/main" id="{3DFC63AD-916D-DC1F-611A-23C4681C2998}"/>
              </a:ext>
            </a:extLst>
          </p:cNvPr>
          <p:cNvPicPr>
            <a:picLocks noChangeAspect="1"/>
          </p:cNvPicPr>
          <p:nvPr/>
        </p:nvPicPr>
        <p:blipFill>
          <a:blip r:embed="rId3"/>
          <a:stretch>
            <a:fillRect/>
          </a:stretch>
        </p:blipFill>
        <p:spPr>
          <a:xfrm>
            <a:off x="446816" y="1203648"/>
            <a:ext cx="9105568" cy="4978584"/>
          </a:xfrm>
          <a:prstGeom prst="rect">
            <a:avLst/>
          </a:prstGeom>
        </p:spPr>
      </p:pic>
      <p:sp>
        <p:nvSpPr>
          <p:cNvPr id="4" name="Title 11">
            <a:extLst>
              <a:ext uri="{FF2B5EF4-FFF2-40B4-BE49-F238E27FC236}">
                <a16:creationId xmlns:a16="http://schemas.microsoft.com/office/drawing/2014/main" id="{294E6FFA-DE3E-1F4C-2783-352AF5E21CF6}"/>
              </a:ext>
            </a:extLst>
          </p:cNvPr>
          <p:cNvSpPr txBox="1">
            <a:spLocks/>
          </p:cNvSpPr>
          <p:nvPr/>
        </p:nvSpPr>
        <p:spPr bwMode="auto">
          <a:xfrm>
            <a:off x="335360" y="6251980"/>
            <a:ext cx="11737304" cy="5613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5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 *ennakkotiedot vuodelta 2025</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Matkailijat määritellään ulkomaisiksi matkailijoiksi asuinmaan, ei kansalaisuuden mukaan.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5.2.2026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spTree>
    <p:extLst>
      <p:ext uri="{BB962C8B-B14F-4D97-AF65-F5344CB8AC3E}">
        <p14:creationId xmlns:p14="http://schemas.microsoft.com/office/powerpoint/2010/main" val="1115662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551384" y="332656"/>
            <a:ext cx="10873208" cy="792088"/>
          </a:xfrm>
        </p:spPr>
        <p:txBody>
          <a:bodyPr/>
          <a:lstStyle/>
          <a:p>
            <a:r>
              <a:rPr lang="fi-FI" dirty="0"/>
              <a:t>Ulkomaalaisten rekisteröidyt yöpymisvuorokaudet asuinmaittain eräistä maista Etelä-Savossa vuosina 2022-2025*</a:t>
            </a:r>
          </a:p>
        </p:txBody>
      </p:sp>
      <p:pic>
        <p:nvPicPr>
          <p:cNvPr id="2" name="Kuva 1" descr="Palkkikaavio. Vuonna 2025 Etelä-Savossa eniten ulkomaalaisten matkailijoiden yöpymisiä oli Saksasta, 22 883 kappaletta, Sveitsistä, 5 265 kappaletta, Ranskasta, 4 800 kappaletta, Virosta, 4 771 kappaletta, Alankomaista, 4 303 kappaletta ja  Britanniasta, 4 052 kappaletta. Vuonna 2024 eniten ulkomaalaisten matkailijoiden yöpymisvuorokausia oli Saksasta, noin 23 800, Ranskasta, noin 4 300 ja Alankomaista noin 4 200. Venäläisten matkailijoiden yöpymisvuorokausia oli vuonna 2022 noin 7 000, vuonna 2023 noin 1 000, vuonna 2024 noin 700 ja vuonna 2025 noin 400 yöpymisvuorokautta.">
            <a:extLst>
              <a:ext uri="{FF2B5EF4-FFF2-40B4-BE49-F238E27FC236}">
                <a16:creationId xmlns:a16="http://schemas.microsoft.com/office/drawing/2014/main" id="{E22DA152-ACF7-D66C-945A-5A562247607D}"/>
              </a:ext>
            </a:extLst>
          </p:cNvPr>
          <p:cNvPicPr>
            <a:picLocks noChangeAspect="1"/>
          </p:cNvPicPr>
          <p:nvPr/>
        </p:nvPicPr>
        <p:blipFill>
          <a:blip r:embed="rId3"/>
          <a:stretch>
            <a:fillRect/>
          </a:stretch>
        </p:blipFill>
        <p:spPr>
          <a:xfrm>
            <a:off x="119336" y="1124745"/>
            <a:ext cx="9865096" cy="5140380"/>
          </a:xfrm>
          <a:prstGeom prst="rect">
            <a:avLst/>
          </a:prstGeom>
        </p:spPr>
      </p:pic>
      <p:sp>
        <p:nvSpPr>
          <p:cNvPr id="5" name="Title 11">
            <a:extLst>
              <a:ext uri="{FF2B5EF4-FFF2-40B4-BE49-F238E27FC236}">
                <a16:creationId xmlns:a16="http://schemas.microsoft.com/office/drawing/2014/main" id="{D9DD09D4-6D56-8788-6BEC-5005D11C173F}"/>
              </a:ext>
            </a:extLst>
          </p:cNvPr>
          <p:cNvSpPr txBox="1">
            <a:spLocks/>
          </p:cNvSpPr>
          <p:nvPr/>
        </p:nvSpPr>
        <p:spPr bwMode="auto">
          <a:xfrm>
            <a:off x="335360" y="6251980"/>
            <a:ext cx="11737304" cy="5613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5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 *ennakkotiedot vuodelta 2025</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Matkailijat määritellään ulkomaisiksi matkailijoiksi asuinmaan, ei kansalaisuuden mukaan.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5.2.2026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spTree>
    <p:extLst>
      <p:ext uri="{BB962C8B-B14F-4D97-AF65-F5344CB8AC3E}">
        <p14:creationId xmlns:p14="http://schemas.microsoft.com/office/powerpoint/2010/main" val="3294671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551384" y="332656"/>
            <a:ext cx="11305256" cy="792088"/>
          </a:xfrm>
        </p:spPr>
        <p:txBody>
          <a:bodyPr/>
          <a:lstStyle/>
          <a:p>
            <a:r>
              <a:rPr lang="fi-FI" dirty="0"/>
              <a:t>Ulkomaalaisten rekisteröidyt yöpymisvuorokaudet asuinmaittain eräistä maista Etelä-Savossa vuosina 2010-2025* </a:t>
            </a:r>
            <a:r>
              <a:rPr lang="fi-FI" sz="2400" b="0" dirty="0"/>
              <a:t>(TOP 7 / 2025*)</a:t>
            </a:r>
            <a:endParaRPr lang="fi-FI" b="0" dirty="0"/>
          </a:p>
        </p:txBody>
      </p:sp>
      <p:sp>
        <p:nvSpPr>
          <p:cNvPr id="4" name="Title 11">
            <a:extLst>
              <a:ext uri="{FF2B5EF4-FFF2-40B4-BE49-F238E27FC236}">
                <a16:creationId xmlns:a16="http://schemas.microsoft.com/office/drawing/2014/main" id="{E737A255-104F-5E73-87D7-00D3F2533010}"/>
              </a:ext>
            </a:extLst>
          </p:cNvPr>
          <p:cNvSpPr txBox="1">
            <a:spLocks/>
          </p:cNvSpPr>
          <p:nvPr/>
        </p:nvSpPr>
        <p:spPr bwMode="auto">
          <a:xfrm>
            <a:off x="335360" y="6251980"/>
            <a:ext cx="11737304" cy="5613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5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Majoitustilasto , *ennakkotiedot vuodelta 2025</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Matkailijat määritellään ulkomaisiksi matkailijoiksi asuinmaan, ei kansalaisuuden mukaan.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5.2.2026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3" name="Kuva 2" descr="Viivakaavio ulkomaalaisten yöpymisvuorokausista vuodesta 2010 alkaen eräistä maista (top 7 vuoden 2025 ennakkotietojen mukaan). Ulkomaalaisista saksalaisten yöpymisvuorokausia on ollut Etelä-Savossa kaikkein eniten vuodesta 2021 alkaen, jolloin niitä oli noin 10 900. Vuonna 2024 saksalaisten yöpymisvuorokausia oli noin 23 800 kappaletta ja vuonna 2025 yhteensä 22 883 kappaletta. Seuraavaksi eniten yöpymisiä Etelä-Savossa oli vuoden 2025 tammi-joulukuussa Sveitsistä, Ranskasta, Virosta, Alankomaista, Britanniasta ja Ruotsista.">
            <a:extLst>
              <a:ext uri="{FF2B5EF4-FFF2-40B4-BE49-F238E27FC236}">
                <a16:creationId xmlns:a16="http://schemas.microsoft.com/office/drawing/2014/main" id="{B8ED9E81-A63C-C564-86FE-CF46DD4846E8}"/>
              </a:ext>
            </a:extLst>
          </p:cNvPr>
          <p:cNvPicPr>
            <a:picLocks noChangeAspect="1"/>
          </p:cNvPicPr>
          <p:nvPr/>
        </p:nvPicPr>
        <p:blipFill>
          <a:blip r:embed="rId3"/>
          <a:stretch>
            <a:fillRect/>
          </a:stretch>
        </p:blipFill>
        <p:spPr>
          <a:xfrm>
            <a:off x="320620" y="1412776"/>
            <a:ext cx="9919465" cy="4767196"/>
          </a:xfrm>
          <a:prstGeom prst="rect">
            <a:avLst/>
          </a:prstGeom>
        </p:spPr>
      </p:pic>
    </p:spTree>
    <p:extLst>
      <p:ext uri="{BB962C8B-B14F-4D97-AF65-F5344CB8AC3E}">
        <p14:creationId xmlns:p14="http://schemas.microsoft.com/office/powerpoint/2010/main" val="3667734296"/>
      </p:ext>
    </p:extLst>
  </p:cSld>
  <p:clrMapOvr>
    <a:masterClrMapping/>
  </p:clrMapOvr>
</p:sld>
</file>

<file path=ppt/theme/theme1.xml><?xml version="1.0" encoding="utf-8"?>
<a:theme xmlns:a="http://schemas.openxmlformats.org/drawingml/2006/main" name="ESAVO">
  <a:themeElements>
    <a:clrScheme name="ESAVO">
      <a:dk1>
        <a:sysClr val="windowText" lastClr="000000"/>
      </a:dk1>
      <a:lt1>
        <a:sysClr val="window" lastClr="FFFFFF"/>
      </a:lt1>
      <a:dk2>
        <a:srgbClr val="2D3787"/>
      </a:dk2>
      <a:lt2>
        <a:srgbClr val="C8E1FA"/>
      </a:lt2>
      <a:accent1>
        <a:srgbClr val="2D3787"/>
      </a:accent1>
      <a:accent2>
        <a:srgbClr val="009BE1"/>
      </a:accent2>
      <a:accent3>
        <a:srgbClr val="469B46"/>
      </a:accent3>
      <a:accent4>
        <a:srgbClr val="C8D228"/>
      </a:accent4>
      <a:accent5>
        <a:srgbClr val="F0CD14"/>
      </a:accent5>
      <a:accent6>
        <a:srgbClr val="DCA0C3"/>
      </a:accent6>
      <a:hlink>
        <a:srgbClr val="3C5491"/>
      </a:hlink>
      <a:folHlink>
        <a:srgbClr val="325A3C"/>
      </a:folHlink>
    </a:clrScheme>
    <a:fontScheme name="ESAVO">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8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err="1" smtClean="0"/>
        </a:defPPr>
      </a:lstStyle>
    </a:txDef>
  </a:objectDefaults>
  <a:extraClrSchemeLst/>
  <a:extLst>
    <a:ext uri="{05A4C25C-085E-4340-85A3-A5531E510DB2}">
      <thm15:themeFamily xmlns:thm15="http://schemas.microsoft.com/office/thememl/2012/main" name="ESAVO PowerPoint-esitysmalli.potx" id="{FC6D9E71-C548-4608-9588-675994E901C0}" vid="{9F200EB2-B4F4-46AA-A27E-0EF2FB911529}"/>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ESAVO PowerPoint-esitysmalli</Template>
  <TotalTime>105976</TotalTime>
  <Words>572</Words>
  <Application>Microsoft Office PowerPoint</Application>
  <PresentationFormat>Laajakuva</PresentationFormat>
  <Paragraphs>48</Paragraphs>
  <Slides>10</Slides>
  <Notes>9</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10</vt:i4>
      </vt:variant>
    </vt:vector>
  </HeadingPairs>
  <TitlesOfParts>
    <vt:vector size="14" baseType="lpstr">
      <vt:lpstr>Arial</vt:lpstr>
      <vt:lpstr>Calibri</vt:lpstr>
      <vt:lpstr>Times New Roman</vt:lpstr>
      <vt:lpstr>ESAVO</vt:lpstr>
      <vt:lpstr>Majoitustilasto 1.1. - 31.12.2025</vt:lpstr>
      <vt:lpstr>Matkailijoiden rekisteröidyt yöpymisvuorokaudet Etelä-Savossa </vt:lpstr>
      <vt:lpstr>Matkailijoiden rekisteröidyt yöpymisvuorokaudet maakunnittain 2025*</vt:lpstr>
      <vt:lpstr>Matkailijoiden rekisteröidyt yöpymisvuorokaudet Etelä-Savossa vuosina 2010-2025*</vt:lpstr>
      <vt:lpstr>Rekisteröidyt yöpymiset maakunnittain joulukuussa vuosina 2022 - 2025*</vt:lpstr>
      <vt:lpstr>Rekisteröidyt yöpymisvuorokaudet kuukausittain 12/2024 - 12/2025*</vt:lpstr>
      <vt:lpstr>Matkailijoiden rekisteröidyt yöpymisvuorokaudet maakunnittain 2025*, suomalaiset ja ulkomaalaiset</vt:lpstr>
      <vt:lpstr>Ulkomaalaisten rekisteröidyt yöpymisvuorokaudet asuinmaittain eräistä maista Etelä-Savossa vuosina 2022-2025*</vt:lpstr>
      <vt:lpstr>Ulkomaalaisten rekisteröidyt yöpymisvuorokaudet asuinmaittain eräistä maista Etelä-Savossa vuosina 2010-2025* (TOP 7 / 2025*)</vt:lpstr>
      <vt:lpstr>Venäjällä asuvien rekisteröidyt yöpymisvuorokaudet Etelä-Savossa 2010-2025*</vt:lpstr>
    </vt:vector>
  </TitlesOfParts>
  <Company>Etelä-Savon maakuntaliitto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Yöpymiset kuukausittain</dc:title>
  <dc:creator>Jaana Kokkonen</dc:creator>
  <cp:lastModifiedBy>Jaana Kokkonen</cp:lastModifiedBy>
  <cp:revision>298</cp:revision>
  <dcterms:created xsi:type="dcterms:W3CDTF">2020-02-25T14:36:39Z</dcterms:created>
  <dcterms:modified xsi:type="dcterms:W3CDTF">2026-02-05T14:24:37Z</dcterms:modified>
</cp:coreProperties>
</file>