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11"/>
  </p:notesMasterIdLst>
  <p:sldIdLst>
    <p:sldId id="811" r:id="rId2"/>
    <p:sldId id="814" r:id="rId3"/>
    <p:sldId id="697" r:id="rId4"/>
    <p:sldId id="812" r:id="rId5"/>
    <p:sldId id="724" r:id="rId6"/>
    <p:sldId id="699" r:id="rId7"/>
    <p:sldId id="698" r:id="rId8"/>
    <p:sldId id="726" r:id="rId9"/>
    <p:sldId id="81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6C89BB-F7EF-4450-BDDD-C2D7AB2E8F6F}" v="2" dt="2026-04-09T07:58:29.1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86" autoAdjust="0"/>
    <p:restoredTop sz="95020" autoAdjust="0"/>
  </p:normalViewPr>
  <p:slideViewPr>
    <p:cSldViewPr showGuides="1">
      <p:cViewPr>
        <p:scale>
          <a:sx n="90" d="100"/>
          <a:sy n="90" d="100"/>
        </p:scale>
        <p:origin x="734" y="1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undo custSel modSld">
      <pc:chgData name="Jaana Kokkonen" userId="fd0ea1af-346e-4258-bc54-cec630bd1122" providerId="ADAL" clId="{E89BD6E4-43A1-4CD4-9BD1-30478988A43C}" dt="2026-04-09T07:58:29.135" v="916"/>
      <pc:docMkLst>
        <pc:docMk/>
      </pc:docMkLst>
      <pc:sldChg chg="addSp delSp modSp mod">
        <pc:chgData name="Jaana Kokkonen" userId="fd0ea1af-346e-4258-bc54-cec630bd1122" providerId="ADAL" clId="{E89BD6E4-43A1-4CD4-9BD1-30478988A43C}" dt="2026-04-09T07:58:29.135" v="916"/>
        <pc:sldMkLst>
          <pc:docMk/>
          <pc:sldMk cId="1710591031" sldId="697"/>
        </pc:sldMkLst>
        <pc:spChg chg="mod">
          <ac:chgData name="Jaana Kokkonen" userId="fd0ea1af-346e-4258-bc54-cec630bd1122" providerId="ADAL" clId="{E89BD6E4-43A1-4CD4-9BD1-30478988A43C}" dt="2026-04-09T07:58:29.135" v="916"/>
          <ac:spMkLst>
            <pc:docMk/>
            <pc:sldMk cId="1710591031" sldId="697"/>
            <ac:spMk id="2" creationId="{FBC47939-5ECA-34EA-296D-431C4FB5DEF7}"/>
          </ac:spMkLst>
        </pc:spChg>
        <pc:spChg chg="mod">
          <ac:chgData name="Jaana Kokkonen" userId="fd0ea1af-346e-4258-bc54-cec630bd1122" providerId="ADAL" clId="{E89BD6E4-43A1-4CD4-9BD1-30478988A43C}" dt="2026-03-31T10:28:22.883" v="45" actId="1076"/>
          <ac:spMkLst>
            <pc:docMk/>
            <pc:sldMk cId="1710591031" sldId="697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4-09T06:45:50.358" v="887" actId="962"/>
          <ac:picMkLst>
            <pc:docMk/>
            <pc:sldMk cId="1710591031" sldId="697"/>
            <ac:picMk id="4" creationId="{4C9ACA2F-B7E4-5B2A-891E-6E41484A74BB}"/>
          </ac:picMkLst>
        </pc:picChg>
        <pc:picChg chg="add del mod">
          <ac:chgData name="Jaana Kokkonen" userId="fd0ea1af-346e-4258-bc54-cec630bd1122" providerId="ADAL" clId="{E89BD6E4-43A1-4CD4-9BD1-30478988A43C}" dt="2026-04-09T06:45:42.735" v="884" actId="478"/>
          <ac:picMkLst>
            <pc:docMk/>
            <pc:sldMk cId="1710591031" sldId="697"/>
            <ac:picMk id="5" creationId="{7F118EC9-6E78-50E4-D7C5-1478C007C8AF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9T07:57:34.493" v="915" actId="20577"/>
        <pc:sldMkLst>
          <pc:docMk/>
          <pc:sldMk cId="1115662475" sldId="698"/>
        </pc:sldMkLst>
        <pc:spChg chg="mod">
          <ac:chgData name="Jaana Kokkonen" userId="fd0ea1af-346e-4258-bc54-cec630bd1122" providerId="ADAL" clId="{E89BD6E4-43A1-4CD4-9BD1-30478988A43C}" dt="2026-04-09T07:57:34.493" v="915" actId="20577"/>
          <ac:spMkLst>
            <pc:docMk/>
            <pc:sldMk cId="1115662475" sldId="698"/>
            <ac:spMk id="4" creationId="{294E6FFA-DE3E-1F4C-2783-352AF5E21CF6}"/>
          </ac:spMkLst>
        </pc:spChg>
        <pc:spChg chg="mod">
          <ac:chgData name="Jaana Kokkonen" userId="fd0ea1af-346e-4258-bc54-cec630bd1122" providerId="ADAL" clId="{E89BD6E4-43A1-4CD4-9BD1-30478988A43C}" dt="2026-04-08T08:09:56.864" v="483" actId="1035"/>
          <ac:spMkLst>
            <pc:docMk/>
            <pc:sldMk cId="1115662475" sldId="698"/>
            <ac:spMk id="8" creationId="{9201FF6F-70E4-494A-AF97-7FDB53D6943F}"/>
          </ac:spMkLst>
        </pc:spChg>
        <pc:picChg chg="del">
          <ac:chgData name="Jaana Kokkonen" userId="fd0ea1af-346e-4258-bc54-cec630bd1122" providerId="ADAL" clId="{E89BD6E4-43A1-4CD4-9BD1-30478988A43C}" dt="2026-04-08T08:09:45.275" v="479" actId="478"/>
          <ac:picMkLst>
            <pc:docMk/>
            <pc:sldMk cId="1115662475" sldId="698"/>
            <ac:picMk id="2" creationId="{7681D359-5474-FBE2-0984-065884DD6048}"/>
          </ac:picMkLst>
        </pc:picChg>
        <pc:picChg chg="add del mod">
          <ac:chgData name="Jaana Kokkonen" userId="fd0ea1af-346e-4258-bc54-cec630bd1122" providerId="ADAL" clId="{E89BD6E4-43A1-4CD4-9BD1-30478988A43C}" dt="2026-04-09T06:51:30.711" v="890" actId="478"/>
          <ac:picMkLst>
            <pc:docMk/>
            <pc:sldMk cId="1115662475" sldId="698"/>
            <ac:picMk id="5" creationId="{F53390C3-78A7-C5DA-9AC0-664ACD7943DB}"/>
          </ac:picMkLst>
        </pc:picChg>
        <pc:picChg chg="add mod">
          <ac:chgData name="Jaana Kokkonen" userId="fd0ea1af-346e-4258-bc54-cec630bd1122" providerId="ADAL" clId="{E89BD6E4-43A1-4CD4-9BD1-30478988A43C}" dt="2026-04-09T06:51:38.928" v="893" actId="962"/>
          <ac:picMkLst>
            <pc:docMk/>
            <pc:sldMk cId="1115662475" sldId="698"/>
            <ac:picMk id="7" creationId="{C0CF266A-9769-F9B3-679B-588A9F64CB21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9T07:58:29.135" v="916"/>
        <pc:sldMkLst>
          <pc:docMk/>
          <pc:sldMk cId="3300699223" sldId="699"/>
        </pc:sldMkLst>
        <pc:spChg chg="mod">
          <ac:chgData name="Jaana Kokkonen" userId="fd0ea1af-346e-4258-bc54-cec630bd1122" providerId="ADAL" clId="{E89BD6E4-43A1-4CD4-9BD1-30478988A43C}" dt="2026-04-09T07:58:29.135" v="916"/>
          <ac:spMkLst>
            <pc:docMk/>
            <pc:sldMk cId="3300699223" sldId="699"/>
            <ac:spMk id="3" creationId="{74AA12C0-3BCF-5661-0F5E-2A4B7F3B2B92}"/>
          </ac:spMkLst>
        </pc:spChg>
        <pc:spChg chg="mod">
          <ac:chgData name="Jaana Kokkonen" userId="fd0ea1af-346e-4258-bc54-cec630bd1122" providerId="ADAL" clId="{E89BD6E4-43A1-4CD4-9BD1-30478988A43C}" dt="2026-03-31T10:27:06.065" v="28" actId="20577"/>
          <ac:spMkLst>
            <pc:docMk/>
            <pc:sldMk cId="3300699223" sldId="699"/>
            <ac:spMk id="8" creationId="{9201FF6F-70E4-494A-AF97-7FDB53D6943F}"/>
          </ac:spMkLst>
        </pc:spChg>
        <pc:picChg chg="del">
          <ac:chgData name="Jaana Kokkonen" userId="fd0ea1af-346e-4258-bc54-cec630bd1122" providerId="ADAL" clId="{E89BD6E4-43A1-4CD4-9BD1-30478988A43C}" dt="2026-04-08T07:23:57.213" v="284" actId="478"/>
          <ac:picMkLst>
            <pc:docMk/>
            <pc:sldMk cId="3300699223" sldId="699"/>
            <ac:picMk id="4" creationId="{B299DE61-6A4B-F3EC-31EF-C150310A09F5}"/>
          </ac:picMkLst>
        </pc:picChg>
        <pc:picChg chg="add del mod">
          <ac:chgData name="Jaana Kokkonen" userId="fd0ea1af-346e-4258-bc54-cec630bd1122" providerId="ADAL" clId="{E89BD6E4-43A1-4CD4-9BD1-30478988A43C}" dt="2026-04-09T07:51:19.518" v="895" actId="478"/>
          <ac:picMkLst>
            <pc:docMk/>
            <pc:sldMk cId="3300699223" sldId="699"/>
            <ac:picMk id="5" creationId="{9F758C7C-7D68-C076-43AF-1355EBA4F235}"/>
          </ac:picMkLst>
        </pc:picChg>
        <pc:picChg chg="add mod">
          <ac:chgData name="Jaana Kokkonen" userId="fd0ea1af-346e-4258-bc54-cec630bd1122" providerId="ADAL" clId="{E89BD6E4-43A1-4CD4-9BD1-30478988A43C}" dt="2026-04-09T07:51:53.964" v="911" actId="962"/>
          <ac:picMkLst>
            <pc:docMk/>
            <pc:sldMk cId="3300699223" sldId="699"/>
            <ac:picMk id="7" creationId="{68A34C81-5C62-2E73-6540-A06B8289591A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9T07:58:29.135" v="916"/>
        <pc:sldMkLst>
          <pc:docMk/>
          <pc:sldMk cId="183058171" sldId="724"/>
        </pc:sldMkLst>
        <pc:spChg chg="mod">
          <ac:chgData name="Jaana Kokkonen" userId="fd0ea1af-346e-4258-bc54-cec630bd1122" providerId="ADAL" clId="{E89BD6E4-43A1-4CD4-9BD1-30478988A43C}" dt="2026-04-09T07:58:29.135" v="916"/>
          <ac:spMkLst>
            <pc:docMk/>
            <pc:sldMk cId="183058171" sldId="724"/>
            <ac:spMk id="2" creationId="{E06AED70-AF2E-0112-7E50-DCE7BFF409E8}"/>
          </ac:spMkLst>
        </pc:spChg>
        <pc:spChg chg="mod">
          <ac:chgData name="Jaana Kokkonen" userId="fd0ea1af-346e-4258-bc54-cec630bd1122" providerId="ADAL" clId="{E89BD6E4-43A1-4CD4-9BD1-30478988A43C}" dt="2026-03-31T10:26:53.869" v="24" actId="14100"/>
          <ac:spMkLst>
            <pc:docMk/>
            <pc:sldMk cId="183058171" sldId="724"/>
            <ac:spMk id="8" creationId="{9201FF6F-70E4-494A-AF97-7FDB53D6943F}"/>
          </ac:spMkLst>
        </pc:spChg>
        <pc:picChg chg="add mod">
          <ac:chgData name="Jaana Kokkonen" userId="fd0ea1af-346e-4258-bc54-cec630bd1122" providerId="ADAL" clId="{E89BD6E4-43A1-4CD4-9BD1-30478988A43C}" dt="2026-04-08T08:05:35.745" v="477" actId="962"/>
          <ac:picMkLst>
            <pc:docMk/>
            <pc:sldMk cId="183058171" sldId="724"/>
            <ac:picMk id="4" creationId="{E95C2B12-0672-EDDD-19A4-F94FB17FD8F1}"/>
          </ac:picMkLst>
        </pc:picChg>
        <pc:picChg chg="del">
          <ac:chgData name="Jaana Kokkonen" userId="fd0ea1af-346e-4258-bc54-cec630bd1122" providerId="ADAL" clId="{E89BD6E4-43A1-4CD4-9BD1-30478988A43C}" dt="2026-04-08T07:58:28.688" v="382" actId="478"/>
          <ac:picMkLst>
            <pc:docMk/>
            <pc:sldMk cId="183058171" sldId="724"/>
            <ac:picMk id="5" creationId="{034A62BD-D5A3-CD21-F260-5013E64CF29C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9T07:58:29.135" v="916"/>
        <pc:sldMkLst>
          <pc:docMk/>
          <pc:sldMk cId="3294671777" sldId="726"/>
        </pc:sldMkLst>
        <pc:spChg chg="mod">
          <ac:chgData name="Jaana Kokkonen" userId="fd0ea1af-346e-4258-bc54-cec630bd1122" providerId="ADAL" clId="{E89BD6E4-43A1-4CD4-9BD1-30478988A43C}" dt="2026-04-09T07:58:29.135" v="916"/>
          <ac:spMkLst>
            <pc:docMk/>
            <pc:sldMk cId="3294671777" sldId="726"/>
            <ac:spMk id="5" creationId="{D9DD09D4-6D56-8788-6BEC-5005D11C173F}"/>
          </ac:spMkLst>
        </pc:spChg>
        <pc:spChg chg="mod">
          <ac:chgData name="Jaana Kokkonen" userId="fd0ea1af-346e-4258-bc54-cec630bd1122" providerId="ADAL" clId="{E89BD6E4-43A1-4CD4-9BD1-30478988A43C}" dt="2026-03-31T10:27:31.541" v="35" actId="20577"/>
          <ac:spMkLst>
            <pc:docMk/>
            <pc:sldMk cId="3294671777" sldId="726"/>
            <ac:spMk id="8" creationId="{9201FF6F-70E4-494A-AF97-7FDB53D6943F}"/>
          </ac:spMkLst>
        </pc:spChg>
        <pc:picChg chg="del">
          <ac:chgData name="Jaana Kokkonen" userId="fd0ea1af-346e-4258-bc54-cec630bd1122" providerId="ADAL" clId="{E89BD6E4-43A1-4CD4-9BD1-30478988A43C}" dt="2026-04-08T12:29:19.934" v="578" actId="478"/>
          <ac:picMkLst>
            <pc:docMk/>
            <pc:sldMk cId="3294671777" sldId="726"/>
            <ac:picMk id="3" creationId="{93DC5512-48BE-E103-A587-053A5988ADB9}"/>
          </ac:picMkLst>
        </pc:picChg>
        <pc:picChg chg="add del mod">
          <ac:chgData name="Jaana Kokkonen" userId="fd0ea1af-346e-4258-bc54-cec630bd1122" providerId="ADAL" clId="{E89BD6E4-43A1-4CD4-9BD1-30478988A43C}" dt="2026-04-08T13:01:44.664" v="749" actId="478"/>
          <ac:picMkLst>
            <pc:docMk/>
            <pc:sldMk cId="3294671777" sldId="726"/>
            <ac:picMk id="4" creationId="{F4759A32-E1FA-65C8-8623-0A9DA6483A46}"/>
          </ac:picMkLst>
        </pc:picChg>
        <pc:picChg chg="add mod">
          <ac:chgData name="Jaana Kokkonen" userId="fd0ea1af-346e-4258-bc54-cec630bd1122" providerId="ADAL" clId="{E89BD6E4-43A1-4CD4-9BD1-30478988A43C}" dt="2026-04-08T13:14:54.885" v="778" actId="14100"/>
          <ac:picMkLst>
            <pc:docMk/>
            <pc:sldMk cId="3294671777" sldId="726"/>
            <ac:picMk id="7" creationId="{E59EB552-A7BD-480B-4322-FDF6DCB608C9}"/>
          </ac:picMkLst>
        </pc:picChg>
      </pc:sldChg>
      <pc:sldChg chg="modSp mod">
        <pc:chgData name="Jaana Kokkonen" userId="fd0ea1af-346e-4258-bc54-cec630bd1122" providerId="ADAL" clId="{E89BD6E4-43A1-4CD4-9BD1-30478988A43C}" dt="2026-03-31T10:25:43.409" v="0" actId="313"/>
        <pc:sldMkLst>
          <pc:docMk/>
          <pc:sldMk cId="1678896812" sldId="811"/>
        </pc:sldMkLst>
        <pc:spChg chg="mod">
          <ac:chgData name="Jaana Kokkonen" userId="fd0ea1af-346e-4258-bc54-cec630bd1122" providerId="ADAL" clId="{E89BD6E4-43A1-4CD4-9BD1-30478988A43C}" dt="2026-03-31T10:25:43.409" v="0" actId="313"/>
          <ac:spMkLst>
            <pc:docMk/>
            <pc:sldMk cId="1678896812" sldId="811"/>
            <ac:spMk id="3" creationId="{952D8097-63F1-4C82-9E2C-6ABB0C740FC0}"/>
          </ac:spMkLst>
        </pc:spChg>
      </pc:sldChg>
      <pc:sldChg chg="addSp delSp modSp mod">
        <pc:chgData name="Jaana Kokkonen" userId="fd0ea1af-346e-4258-bc54-cec630bd1122" providerId="ADAL" clId="{E89BD6E4-43A1-4CD4-9BD1-30478988A43C}" dt="2026-04-09T07:58:29.135" v="916"/>
        <pc:sldMkLst>
          <pc:docMk/>
          <pc:sldMk cId="4254176678" sldId="812"/>
        </pc:sldMkLst>
        <pc:spChg chg="mod">
          <ac:chgData name="Jaana Kokkonen" userId="fd0ea1af-346e-4258-bc54-cec630bd1122" providerId="ADAL" clId="{E89BD6E4-43A1-4CD4-9BD1-30478988A43C}" dt="2026-04-09T07:58:29.135" v="916"/>
          <ac:spMkLst>
            <pc:docMk/>
            <pc:sldMk cId="4254176678" sldId="812"/>
            <ac:spMk id="5" creationId="{7EA93BCC-F7F5-638F-C371-E937969372D9}"/>
          </ac:spMkLst>
        </pc:spChg>
        <pc:spChg chg="mod">
          <ac:chgData name="Jaana Kokkonen" userId="fd0ea1af-346e-4258-bc54-cec630bd1122" providerId="ADAL" clId="{E89BD6E4-43A1-4CD4-9BD1-30478988A43C}" dt="2026-03-31T10:28:10.390" v="41" actId="20577"/>
          <ac:spMkLst>
            <pc:docMk/>
            <pc:sldMk cId="4254176678" sldId="812"/>
            <ac:spMk id="8" creationId="{9201FF6F-70E4-494A-AF97-7FDB53D6943F}"/>
          </ac:spMkLst>
        </pc:spChg>
        <pc:picChg chg="del mod">
          <ac:chgData name="Jaana Kokkonen" userId="fd0ea1af-346e-4258-bc54-cec630bd1122" providerId="ADAL" clId="{E89BD6E4-43A1-4CD4-9BD1-30478988A43C}" dt="2026-04-08T07:50:19.825" v="344" actId="478"/>
          <ac:picMkLst>
            <pc:docMk/>
            <pc:sldMk cId="4254176678" sldId="812"/>
            <ac:picMk id="2" creationId="{F1CA5BF8-7661-8BF3-0CC8-9A2D1D445AB3}"/>
          </ac:picMkLst>
        </pc:picChg>
        <pc:picChg chg="add del mod">
          <ac:chgData name="Jaana Kokkonen" userId="fd0ea1af-346e-4258-bc54-cec630bd1122" providerId="ADAL" clId="{E89BD6E4-43A1-4CD4-9BD1-30478988A43C}" dt="2026-04-09T05:25:54.347" v="846" actId="478"/>
          <ac:picMkLst>
            <pc:docMk/>
            <pc:sldMk cId="4254176678" sldId="812"/>
            <ac:picMk id="4" creationId="{37C851BD-063A-49D5-4834-2E3AAC118028}"/>
          </ac:picMkLst>
        </pc:picChg>
        <pc:picChg chg="add mod">
          <ac:chgData name="Jaana Kokkonen" userId="fd0ea1af-346e-4258-bc54-cec630bd1122" providerId="ADAL" clId="{E89BD6E4-43A1-4CD4-9BD1-30478988A43C}" dt="2026-04-09T05:26:36.709" v="858" actId="962"/>
          <ac:picMkLst>
            <pc:docMk/>
            <pc:sldMk cId="4254176678" sldId="812"/>
            <ac:picMk id="7" creationId="{97A48DC2-891B-DECB-B124-F250134687CA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9T07:58:29.135" v="916"/>
        <pc:sldMkLst>
          <pc:docMk/>
          <pc:sldMk cId="3667734296" sldId="813"/>
        </pc:sldMkLst>
        <pc:spChg chg="mod">
          <ac:chgData name="Jaana Kokkonen" userId="fd0ea1af-346e-4258-bc54-cec630bd1122" providerId="ADAL" clId="{E89BD6E4-43A1-4CD4-9BD1-30478988A43C}" dt="2026-04-09T07:58:29.135" v="916"/>
          <ac:spMkLst>
            <pc:docMk/>
            <pc:sldMk cId="3667734296" sldId="813"/>
            <ac:spMk id="4" creationId="{E737A255-104F-5E73-87D7-00D3F2533010}"/>
          </ac:spMkLst>
        </pc:spChg>
        <pc:spChg chg="mod">
          <ac:chgData name="Jaana Kokkonen" userId="fd0ea1af-346e-4258-bc54-cec630bd1122" providerId="ADAL" clId="{E89BD6E4-43A1-4CD4-9BD1-30478988A43C}" dt="2026-03-31T10:27:38.982" v="38" actId="20577"/>
          <ac:spMkLst>
            <pc:docMk/>
            <pc:sldMk cId="3667734296" sldId="813"/>
            <ac:spMk id="8" creationId="{9201FF6F-70E4-494A-AF97-7FDB53D6943F}"/>
          </ac:spMkLst>
        </pc:spChg>
        <pc:picChg chg="del">
          <ac:chgData name="Jaana Kokkonen" userId="fd0ea1af-346e-4258-bc54-cec630bd1122" providerId="ADAL" clId="{E89BD6E4-43A1-4CD4-9BD1-30478988A43C}" dt="2026-04-09T05:20:40.657" v="781" actId="478"/>
          <ac:picMkLst>
            <pc:docMk/>
            <pc:sldMk cId="3667734296" sldId="813"/>
            <ac:picMk id="2" creationId="{6F279760-D223-AB55-67E8-2C4AC3233227}"/>
          </ac:picMkLst>
        </pc:picChg>
        <pc:picChg chg="add mod">
          <ac:chgData name="Jaana Kokkonen" userId="fd0ea1af-346e-4258-bc54-cec630bd1122" providerId="ADAL" clId="{E89BD6E4-43A1-4CD4-9BD1-30478988A43C}" dt="2026-04-09T05:22:34.049" v="843" actId="962"/>
          <ac:picMkLst>
            <pc:docMk/>
            <pc:sldMk cId="3667734296" sldId="813"/>
            <ac:picMk id="5" creationId="{16C10427-6478-73A2-F37B-23861DB7DD3D}"/>
          </ac:picMkLst>
        </pc:picChg>
      </pc:sldChg>
      <pc:sldChg chg="modSp mod">
        <pc:chgData name="Jaana Kokkonen" userId="fd0ea1af-346e-4258-bc54-cec630bd1122" providerId="ADAL" clId="{E89BD6E4-43A1-4CD4-9BD1-30478988A43C}" dt="2026-04-09T07:58:29.135" v="916"/>
        <pc:sldMkLst>
          <pc:docMk/>
          <pc:sldMk cId="902887254" sldId="814"/>
        </pc:sldMkLst>
        <pc:spChg chg="mod">
          <ac:chgData name="Jaana Kokkonen" userId="fd0ea1af-346e-4258-bc54-cec630bd1122" providerId="ADAL" clId="{E89BD6E4-43A1-4CD4-9BD1-30478988A43C}" dt="2026-04-09T07:58:29.135" v="916"/>
          <ac:spMkLst>
            <pc:docMk/>
            <pc:sldMk cId="902887254" sldId="814"/>
            <ac:spMk id="2" creationId="{A7746A2E-D37C-6140-6F9C-6754602347DC}"/>
          </ac:spMkLst>
        </pc:spChg>
        <pc:spChg chg="mod">
          <ac:chgData name="Jaana Kokkonen" userId="fd0ea1af-346e-4258-bc54-cec630bd1122" providerId="ADAL" clId="{E89BD6E4-43A1-4CD4-9BD1-30478988A43C}" dt="2026-04-09T07:53:03.010" v="913" actId="20577"/>
          <ac:spMkLst>
            <pc:docMk/>
            <pc:sldMk cId="902887254" sldId="814"/>
            <ac:spMk id="4" creationId="{2F420B80-2B7A-DE34-1D11-F8A6504788B9}"/>
          </ac:spMkLst>
        </pc:spChg>
        <pc:spChg chg="mod">
          <ac:chgData name="Jaana Kokkonen" userId="fd0ea1af-346e-4258-bc54-cec630bd1122" providerId="ADAL" clId="{E89BD6E4-43A1-4CD4-9BD1-30478988A43C}" dt="2026-03-31T10:26:30.055" v="14" actId="313"/>
          <ac:spMkLst>
            <pc:docMk/>
            <pc:sldMk cId="902887254" sldId="814"/>
            <ac:spMk id="7" creationId="{CBA28B99-9183-D8C6-21DB-E64F60650B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15270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060251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78766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94602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38364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530012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23815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14001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8.4.2026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952D8097-63F1-4C82-9E2C-6ABB0C740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Majoitustilasto 1.1. - 28.2.2026*</a:t>
            </a:r>
          </a:p>
        </p:txBody>
      </p:sp>
    </p:spTree>
    <p:extLst>
      <p:ext uri="{BB962C8B-B14F-4D97-AF65-F5344CB8AC3E}">
        <p14:creationId xmlns:p14="http://schemas.microsoft.com/office/powerpoint/2010/main" val="167889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6D48C3DC-24AB-B2CF-6D6F-378DF41B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620688"/>
            <a:ext cx="10801200" cy="414548"/>
          </a:xfrm>
        </p:spPr>
        <p:txBody>
          <a:bodyPr/>
          <a:lstStyle/>
          <a:p>
            <a:r>
              <a:rPr lang="fi-FI" dirty="0"/>
              <a:t>Matkailijoiden rekisteröidyt yöpymisvuorokaudet Etelä-Savossa 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2F420B80-2B7A-DE34-1D11-F8A6504788B9}"/>
              </a:ext>
            </a:extLst>
          </p:cNvPr>
          <p:cNvSpPr txBox="1"/>
          <p:nvPr/>
        </p:nvSpPr>
        <p:spPr>
          <a:xfrm>
            <a:off x="551384" y="1402318"/>
            <a:ext cx="10657184" cy="4078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Noin 29 000 rekisteröityä yöpymistä helmikuussa*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Etelä-Savossa kirjattiin vuoden 2026 helmikuussa 29 132 rekisteröityä yöpymistä (muutos -11,7 % edellisen vuoden helmikuusta), joista kotimaisia oli 25 755 (-14,0 %) ja ulkomaalaisten tekemiä 3 377 yötä (+10,6 %).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Eniten ulkomaalaisten rekisteröityjä yöpymisiä kirjattiin helmikuussa matkailijoille, jotka saapuivat Saksasta (1 100 yötä), Virosta (849 yötä), Ranskasta (247 yötä) ja Alankomaista (200 yötä).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Vapaa-ajan matkailijoiden yöpymisiä oli Etelä-Savossa helmikuussa 65,4 prosenttia, ja he viettivät 19 052 yötä (-21,7 %). Työmatkailijoiden yöpymisiä oli 34,6 prosenttia, ja he viettivät Etelä-Savossa 10 080 yötä (+16,6 %).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Majoitusliikkeiden huonekäyttöaste helmikuussa 2026 oli Etelä-Savossa 34,0 % ja koko maassa 53,0 %. Huoneen keskihinta oli helmikuussa Etelä-Savossa 107,76 ja koko maassa 146,23 euroa.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Tammi-helmikuussa* noin 54 000 rekisteröityä yöpymistä</a:t>
            </a:r>
          </a:p>
          <a:p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Tammi-helmikuussa 2026* yhteensä kirjattiin Etelä-Savossa 53 705 rekisteröityä yöpymistä (muutos -14,5 % edellisen vuoden vastaavasta ajasta), joista kotimaisia yöpymisiä oli 47 823 (-17,6 %) ja ulkomaalaisten tekemiä 5 882 (+24,9 %).</a:t>
            </a:r>
          </a:p>
          <a:p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CBA28B99-9183-D8C6-21DB-E64F60650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552384" y="82472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>
                <a:solidFill>
                  <a:prstClr val="black"/>
                </a:solidFill>
                <a:latin typeface="Arial"/>
              </a:rPr>
              <a:t>helmikuu</a:t>
            </a:r>
            <a:r>
              <a:rPr kumimoji="0" lang="fi-F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2026*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A7746A2E-D37C-6140-6F9C-6754602347DC}"/>
              </a:ext>
            </a:extLst>
          </p:cNvPr>
          <p:cNvSpPr txBox="1">
            <a:spLocks/>
          </p:cNvSpPr>
          <p:nvPr/>
        </p:nvSpPr>
        <p:spPr bwMode="auto">
          <a:xfrm>
            <a:off x="525066" y="5877272"/>
            <a:ext cx="11521280" cy="89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Rekisteröidyt majoitustilastot sisältävät rekisteröityjen majoitusliikkeiden, eli hotellien, motellien, matkustajakotien, retkeilymajojen, lomakylien ja </a:t>
            </a:r>
          </a:p>
          <a:p>
            <a:pPr fontAlgn="base">
              <a:spcBef>
                <a:spcPct val="0"/>
              </a:spcBef>
              <a:defRPr/>
            </a:pPr>
            <a:r>
              <a:rPr lang="fi-FI" sz="1100" dirty="0">
                <a:effectLst/>
              </a:rPr>
              <a:t>leirintäalueiden tilastot. Liikkeet, joissa on alle 20 vuodepaikkaa tai sähköliitäntä­pisteellä varustettua matkailuvaunupaikkaa, eivät kuulu tilastoinnin piiriin.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defRPr/>
            </a:pP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Matkailijat määritellään ulkomaisiksi matkailijoiksi asuinmaan, ei kansalaisuuden mukaan.</a:t>
            </a:r>
            <a:endParaRPr kumimoji="0" lang="fi-FI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-52"/>
              <a:ea typeface="+mn-ea"/>
              <a:cs typeface="Arial" charset="-52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					                   	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   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      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902887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88640"/>
            <a:ext cx="11881320" cy="504056"/>
          </a:xfrm>
        </p:spPr>
        <p:txBody>
          <a:bodyPr/>
          <a:lstStyle/>
          <a:p>
            <a:r>
              <a:rPr lang="fi-FI" dirty="0"/>
              <a:t>Matkailijoiden rekisteröidyt yöpymisvuorokaudet maakunnittain 01-02/2026*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FBC47939-5ECA-34EA-296D-431C4FB5DEF7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						                   	  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. Eniten matkailijoiden rekisteröityneitä yöpymisvuorokausia oli tammi-helmikuussa 2026 Uudellamaalla, noin 966 000 kappaletta sekä Lapissa, noin 924 000 kappaletta. Etelä-Savossa yöpymisvuorokausia oli noin 54 000 kappaletta.">
            <a:extLst>
              <a:ext uri="{FF2B5EF4-FFF2-40B4-BE49-F238E27FC236}">
                <a16:creationId xmlns:a16="http://schemas.microsoft.com/office/drawing/2014/main" id="{4C9ACA2F-B7E4-5B2A-891E-6E41484A7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980728"/>
            <a:ext cx="9534970" cy="518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591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404664"/>
            <a:ext cx="11305256" cy="792088"/>
          </a:xfrm>
        </p:spPr>
        <p:txBody>
          <a:bodyPr/>
          <a:lstStyle/>
          <a:p>
            <a:r>
              <a:rPr lang="fi-FI" dirty="0"/>
              <a:t>Matkailijoiden rekisteröidyt yöpymisvuorokaudet Etelä-Savossa vuosina 2010-2025* sekä 01-02/2026*</a:t>
            </a:r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7EA93BCC-F7F5-638F-C371-E937969372D9}"/>
              </a:ext>
            </a:extLst>
          </p:cNvPr>
          <p:cNvSpPr txBox="1">
            <a:spLocks/>
          </p:cNvSpPr>
          <p:nvPr/>
        </p:nvSpPr>
        <p:spPr bwMode="auto">
          <a:xfrm>
            <a:off x="335360" y="6251980"/>
            <a:ext cx="11737304" cy="56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Matkailijat määritellään ulkomaisiksi matkailijoiksi asuinmaan, ei kansalaisuuden mukaan.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7" name="Kuva 6" descr="Pylväskaavio. Yöpymisvuorokausien määrä laski eniten vuonna 2020 koronapandemian vuoksi ulkomaisten yöpyjien osalta. Tammi-helmikuussa 2026 kotimaisten yöpymisvuorokausien määrä oli Etelä-Savossa noin 47 800 ja ulkomaisten yöpymisten määrä noin 5 900 kappaletta ennakkotietojen mukaan.">
            <a:extLst>
              <a:ext uri="{FF2B5EF4-FFF2-40B4-BE49-F238E27FC236}">
                <a16:creationId xmlns:a16="http://schemas.microsoft.com/office/drawing/2014/main" id="{97A48DC2-891B-DECB-B124-F25013468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51" y="1196752"/>
            <a:ext cx="9844905" cy="4862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176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60648"/>
            <a:ext cx="11521280" cy="490878"/>
          </a:xfrm>
        </p:spPr>
        <p:txBody>
          <a:bodyPr/>
          <a:lstStyle/>
          <a:p>
            <a:r>
              <a:rPr lang="fi-FI" dirty="0"/>
              <a:t>Rekisteröidyt yöpymiset maakunnittain helmikuussa vuosina 2023 - 2026*</a:t>
            </a:r>
          </a:p>
        </p:txBody>
      </p:sp>
      <p:sp>
        <p:nvSpPr>
          <p:cNvPr id="2" name="Title 11">
            <a:extLst>
              <a:ext uri="{FF2B5EF4-FFF2-40B4-BE49-F238E27FC236}">
                <a16:creationId xmlns:a16="http://schemas.microsoft.com/office/drawing/2014/main" id="{E06AED70-AF2E-0112-7E50-DCE7BFF409E8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					        	           	  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4" name="Kuva 3" descr="Palkkikaavio. Eniten yöpymisiä helmikuussa 2026 oli Uudellamaalla, noin 481 000 kappaletta, Lapissa, noin 480 000 kappaletta ja Pohjois-Pohjanmaalla, noin 180 000 kappaletta. Etelä-Savossa yöpymisiä oli noin 29 000 kappaletta, mikä on maakunnista seitsemänneksi pienin luku.">
            <a:extLst>
              <a:ext uri="{FF2B5EF4-FFF2-40B4-BE49-F238E27FC236}">
                <a16:creationId xmlns:a16="http://schemas.microsoft.com/office/drawing/2014/main" id="{E95C2B12-0672-EDDD-19A4-F94FB17FD8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949674"/>
            <a:ext cx="9333609" cy="514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58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260648"/>
            <a:ext cx="11161240" cy="504056"/>
          </a:xfrm>
        </p:spPr>
        <p:txBody>
          <a:bodyPr/>
          <a:lstStyle/>
          <a:p>
            <a:r>
              <a:rPr lang="fi-FI" dirty="0"/>
              <a:t>Rekisteröidyt yöpymisvuorokaudet kuukausittain 02/2025* - 02/2026*</a:t>
            </a:r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74AA12C0-3BCF-5661-0F5E-2A4B7F3B2B92}"/>
              </a:ext>
            </a:extLst>
          </p:cNvPr>
          <p:cNvSpPr txBox="1">
            <a:spLocks/>
          </p:cNvSpPr>
          <p:nvPr/>
        </p:nvSpPr>
        <p:spPr bwMode="auto">
          <a:xfrm>
            <a:off x="335360" y="6525344"/>
            <a:ext cx="11737304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						                   	 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7" name="Kuva 6" descr="Pylväskaavio. Rekisteröityjä yöpymisvuorokausia oli helmikuussa 2026 Etelä-Savossa 29 132, Itä-Suomessa 219 505 ja koko maassa noin 1,9 miljoonaa kappaletta. Yöpymisten määrä oli helmikuussa 2026 Etelä-Savossa ja Itä-Suomessa hieman pienempi ja koko maassa hieman suurempi kuin edellisvuonna vastaavaan aikaan.">
            <a:extLst>
              <a:ext uri="{FF2B5EF4-FFF2-40B4-BE49-F238E27FC236}">
                <a16:creationId xmlns:a16="http://schemas.microsoft.com/office/drawing/2014/main" id="{68A34C81-5C62-2E73-6540-A06B828959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76" y="1052736"/>
            <a:ext cx="9553260" cy="508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99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88640"/>
            <a:ext cx="10369152" cy="864096"/>
          </a:xfrm>
        </p:spPr>
        <p:txBody>
          <a:bodyPr/>
          <a:lstStyle/>
          <a:p>
            <a:r>
              <a:rPr lang="fi-FI" dirty="0"/>
              <a:t>Matkailijoiden rekisteröidyt yöpymisvuorokaudet maakunnittain 01-02/2026*, suomalaiset ja ulkomaalaiset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294E6FFA-DE3E-1F4C-2783-352AF5E21CF6}"/>
              </a:ext>
            </a:extLst>
          </p:cNvPr>
          <p:cNvSpPr txBox="1">
            <a:spLocks/>
          </p:cNvSpPr>
          <p:nvPr/>
        </p:nvSpPr>
        <p:spPr bwMode="auto">
          <a:xfrm>
            <a:off x="335360" y="6251980"/>
            <a:ext cx="11737304" cy="56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Matkailijat määritellään ulkomaisiksi matkailijoiksi asuinmaan, ei kansalaisuuden mukaan.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7" name="Kuva 6" descr="Palkkikaavio. Eniten ulkomaalaisia yöpymisiä oli tammi-helmikuussa 2026 Lapissa, noin 764 000 kappaletta ja Uudellamaalla, noin 409 000 kappaletta. Eniten kotimaisia yöpymisiä oli Uudellamaalla, noin 558 000 kappaletta, Pirkanmaalla, noin 231 000, Pohjois-Pohjanmaalla, noin 195 000 ja Lapissa, noin 161 000 kappaletta. Etelä-Savossa oli suomalaisten matkailijoiden rekisteröityneitä yöpymisvuorokausia noin 48 000 kappaletta ja ulkomaisten matkailijoiden rekisteröityneitä yöpymisiä noin 6 000 kappaletta.">
            <a:extLst>
              <a:ext uri="{FF2B5EF4-FFF2-40B4-BE49-F238E27FC236}">
                <a16:creationId xmlns:a16="http://schemas.microsoft.com/office/drawing/2014/main" id="{C0CF266A-9769-F9B3-679B-588A9F64CB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510" y="1104009"/>
            <a:ext cx="9321592" cy="5096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662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0873208" cy="792088"/>
          </a:xfrm>
        </p:spPr>
        <p:txBody>
          <a:bodyPr/>
          <a:lstStyle/>
          <a:p>
            <a:r>
              <a:rPr lang="fi-FI" dirty="0"/>
              <a:t>Ulkomaalaisten rekisteröidyt yöpymisvuorokaudet asuinmaittain eräistä maista Etelä-Savossa vuosina 2023-2025* sekä 01-02/2026*</a:t>
            </a:r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D9DD09D4-6D56-8788-6BEC-5005D11C173F}"/>
              </a:ext>
            </a:extLst>
          </p:cNvPr>
          <p:cNvSpPr txBox="1">
            <a:spLocks/>
          </p:cNvSpPr>
          <p:nvPr/>
        </p:nvSpPr>
        <p:spPr bwMode="auto">
          <a:xfrm>
            <a:off x="335360" y="6251980"/>
            <a:ext cx="11737304" cy="56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Matkailijat määritellään ulkomaisiksi matkailijoiksi asuinmaan, ei kansalaisuuden mukaan.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7" name="Kuva 6" descr="Palkkikaavio. Vuoden 2026 tammi-helmikuussa eniten ulkomaalaisten matkailijoiden yöpymisvuorokausia oli Saksasta, 1 685, Virosta, 1 485 kappaletta, Ranskasta, 457 ja Alankomaista, 362 kappaletta. Vuonna 2025 Etelä-Savossa eniten ulkomaalaisten matkailijoiden yöpymisiä oli Saksasta, 22 902 kappaletta, Sveitsistä, 5 269, Ranskasta, 4 829, Virosta, 4 783, Alankomaista, 4 333 ja  Britanniasta, 4 058 kappaletta.">
            <a:extLst>
              <a:ext uri="{FF2B5EF4-FFF2-40B4-BE49-F238E27FC236}">
                <a16:creationId xmlns:a16="http://schemas.microsoft.com/office/drawing/2014/main" id="{E59EB552-A7BD-480B-4322-FDF6DCB608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175" y="1124744"/>
            <a:ext cx="9839870" cy="512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71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332656"/>
            <a:ext cx="11305256" cy="792088"/>
          </a:xfrm>
        </p:spPr>
        <p:txBody>
          <a:bodyPr/>
          <a:lstStyle/>
          <a:p>
            <a:r>
              <a:rPr lang="fi-FI" dirty="0"/>
              <a:t>Ulkomaalaisten rekisteröidyt yöpymisvuorokaudet asuinmaittain eräistä maista Etelä-Savossa vuosina 2010-2025* sekä 01-02/2026* </a:t>
            </a:r>
            <a:r>
              <a:rPr lang="fi-FI" sz="2400" b="0" dirty="0"/>
              <a:t>(TOP 7 / 2025*)</a:t>
            </a:r>
            <a:endParaRPr lang="fi-FI" b="0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E737A255-104F-5E73-87D7-00D3F2533010}"/>
              </a:ext>
            </a:extLst>
          </p:cNvPr>
          <p:cNvSpPr txBox="1">
            <a:spLocks/>
          </p:cNvSpPr>
          <p:nvPr/>
        </p:nvSpPr>
        <p:spPr bwMode="auto">
          <a:xfrm>
            <a:off x="335360" y="6251980"/>
            <a:ext cx="11737304" cy="56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 Majoitustilasto, *ennakkotietoja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Matkailijat määritellään ulkomaisiksi matkailijoiksi asuinmaan, ei kansalaisuuden mukaan.			       	            	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9.4.2026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5" name="Kuva 4" descr="Viivakaavio ulkomaalaisten yöpymisvuorokausista vuodesta 2010 alkaen eräistä maista (top 7 vuoden 2025 ennakkotietojen mukaan). Ulkomaalaisista vuoden 2026 tammi-helmikuussa eniten oli saksalaisten yöpymisvuorokausia, 1 685 kappaletta, ja virolaisten yöpymisiä, 1 485 kappaletta. Aiempina vuosina saksalaisten yöpymisvuorokausia on ollut Etelä-Savossa kaikkein eniten: vuonna 2024 noin 23 800 kappaletta ja vuonna 2025 noin 22 900 kappaletta. Seuraavaksi eniten yöpymisiä Etelä-Savossa oli vuonna 2025 Sveitsistä, Ranskasta, Virosta, Alankomaista, Britanniasta ja Ruotsista.">
            <a:extLst>
              <a:ext uri="{FF2B5EF4-FFF2-40B4-BE49-F238E27FC236}">
                <a16:creationId xmlns:a16="http://schemas.microsoft.com/office/drawing/2014/main" id="{16C10427-6478-73A2-F37B-23861DB7D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1268760"/>
            <a:ext cx="10049983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734296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108124</TotalTime>
  <Words>533</Words>
  <Application>Microsoft Office PowerPoint</Application>
  <PresentationFormat>Laajakuva</PresentationFormat>
  <Paragraphs>45</Paragraphs>
  <Slides>9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ESAVO</vt:lpstr>
      <vt:lpstr>Majoitustilasto 1.1. - 28.2.2026*</vt:lpstr>
      <vt:lpstr>Matkailijoiden rekisteröidyt yöpymisvuorokaudet Etelä-Savossa </vt:lpstr>
      <vt:lpstr>Matkailijoiden rekisteröidyt yöpymisvuorokaudet maakunnittain 01-02/2026*</vt:lpstr>
      <vt:lpstr>Matkailijoiden rekisteröidyt yöpymisvuorokaudet Etelä-Savossa vuosina 2010-2025* sekä 01-02/2026*</vt:lpstr>
      <vt:lpstr>Rekisteröidyt yöpymiset maakunnittain helmikuussa vuosina 2023 - 2026*</vt:lpstr>
      <vt:lpstr>Rekisteröidyt yöpymisvuorokaudet kuukausittain 02/2025* - 02/2026*</vt:lpstr>
      <vt:lpstr>Matkailijoiden rekisteröidyt yöpymisvuorokaudet maakunnittain 01-02/2026*, suomalaiset ja ulkomaalaiset</vt:lpstr>
      <vt:lpstr>Ulkomaalaisten rekisteröidyt yöpymisvuorokaudet asuinmaittain eräistä maista Etelä-Savossa vuosina 2023-2025* sekä 01-02/2026*</vt:lpstr>
      <vt:lpstr>Ulkomaalaisten rekisteröidyt yöpymisvuorokaudet asuinmaittain eräistä maista Etelä-Savossa vuosina 2010-2025* sekä 01-02/2026* (TOP 7 / 2025*)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Yöpymiset kuukausittain</dc:title>
  <dc:creator>Jaana Kokkonen</dc:creator>
  <cp:lastModifiedBy>Jaana Kokkonen</cp:lastModifiedBy>
  <cp:revision>300</cp:revision>
  <dcterms:created xsi:type="dcterms:W3CDTF">2020-02-25T14:36:39Z</dcterms:created>
  <dcterms:modified xsi:type="dcterms:W3CDTF">2026-04-09T07:58:38Z</dcterms:modified>
</cp:coreProperties>
</file>