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11"/>
  </p:notesMasterIdLst>
  <p:sldIdLst>
    <p:sldId id="811" r:id="rId2"/>
    <p:sldId id="814" r:id="rId3"/>
    <p:sldId id="697" r:id="rId4"/>
    <p:sldId id="812" r:id="rId5"/>
    <p:sldId id="724" r:id="rId6"/>
    <p:sldId id="699" r:id="rId7"/>
    <p:sldId id="698" r:id="rId8"/>
    <p:sldId id="726" r:id="rId9"/>
    <p:sldId id="81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ACF1EF-B083-4C89-8CDE-09B97D6CD813}" v="1" dt="2026-06-30T12:55:46.6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86" autoAdjust="0"/>
    <p:restoredTop sz="95706" autoAdjust="0"/>
  </p:normalViewPr>
  <p:slideViewPr>
    <p:cSldViewPr showGuides="1">
      <p:cViewPr>
        <p:scale>
          <a:sx n="90" d="100"/>
          <a:sy n="90" d="100"/>
        </p:scale>
        <p:origin x="53" y="1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ana Kokkonen" userId="fd0ea1af-346e-4258-bc54-cec630bd1122" providerId="ADAL" clId="{E89BD6E4-43A1-4CD4-9BD1-30478988A43C}"/>
    <pc:docChg chg="custSel modSld">
      <pc:chgData name="Jaana Kokkonen" userId="fd0ea1af-346e-4258-bc54-cec630bd1122" providerId="ADAL" clId="{E89BD6E4-43A1-4CD4-9BD1-30478988A43C}" dt="2026-06-30T12:55:46.622" v="901"/>
      <pc:docMkLst>
        <pc:docMk/>
      </pc:docMkLst>
      <pc:sldChg chg="addSp delSp modSp mod">
        <pc:chgData name="Jaana Kokkonen" userId="fd0ea1af-346e-4258-bc54-cec630bd1122" providerId="ADAL" clId="{E89BD6E4-43A1-4CD4-9BD1-30478988A43C}" dt="2026-06-30T12:55:46.622" v="901"/>
        <pc:sldMkLst>
          <pc:docMk/>
          <pc:sldMk cId="1710591031" sldId="697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1710591031" sldId="697"/>
            <ac:spMk id="2" creationId="{FBC47939-5ECA-34EA-296D-431C4FB5DEF7}"/>
          </ac:spMkLst>
        </pc:spChg>
        <pc:spChg chg="mod">
          <ac:chgData name="Jaana Kokkonen" userId="fd0ea1af-346e-4258-bc54-cec630bd1122" providerId="ADAL" clId="{E89BD6E4-43A1-4CD4-9BD1-30478988A43C}" dt="2026-06-29T05:10:40.805" v="8" actId="313"/>
          <ac:spMkLst>
            <pc:docMk/>
            <pc:sldMk cId="1710591031" sldId="697"/>
            <ac:spMk id="8" creationId="{9201FF6F-70E4-494A-AF97-7FDB53D6943F}"/>
          </ac:spMkLst>
        </pc:spChg>
        <pc:picChg chg="del">
          <ac:chgData name="Jaana Kokkonen" userId="fd0ea1af-346e-4258-bc54-cec630bd1122" providerId="ADAL" clId="{E89BD6E4-43A1-4CD4-9BD1-30478988A43C}" dt="2026-06-29T06:10:57.862" v="18" actId="478"/>
          <ac:picMkLst>
            <pc:docMk/>
            <pc:sldMk cId="1710591031" sldId="697"/>
            <ac:picMk id="4" creationId="{88095655-F649-BD72-78FA-875B29C1BE7F}"/>
          </ac:picMkLst>
        </pc:picChg>
        <pc:picChg chg="add mod">
          <ac:chgData name="Jaana Kokkonen" userId="fd0ea1af-346e-4258-bc54-cec630bd1122" providerId="ADAL" clId="{E89BD6E4-43A1-4CD4-9BD1-30478988A43C}" dt="2026-06-29T06:11:41.477" v="43" actId="962"/>
          <ac:picMkLst>
            <pc:docMk/>
            <pc:sldMk cId="1710591031" sldId="697"/>
            <ac:picMk id="5" creationId="{C76A7C3E-7201-E989-AF96-7F84D87AE24C}"/>
          </ac:picMkLst>
        </pc:picChg>
      </pc:sldChg>
      <pc:sldChg chg="addSp delSp modSp mod">
        <pc:chgData name="Jaana Kokkonen" userId="fd0ea1af-346e-4258-bc54-cec630bd1122" providerId="ADAL" clId="{E89BD6E4-43A1-4CD4-9BD1-30478988A43C}" dt="2026-06-30T12:55:46.622" v="901"/>
        <pc:sldMkLst>
          <pc:docMk/>
          <pc:sldMk cId="1115662475" sldId="698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1115662475" sldId="698"/>
            <ac:spMk id="4" creationId="{294E6FFA-DE3E-1F4C-2783-352AF5E21CF6}"/>
          </ac:spMkLst>
        </pc:spChg>
        <pc:spChg chg="mod">
          <ac:chgData name="Jaana Kokkonen" userId="fd0ea1af-346e-4258-bc54-cec630bd1122" providerId="ADAL" clId="{E89BD6E4-43A1-4CD4-9BD1-30478988A43C}" dt="2026-06-29T05:10:43.025" v="10" actId="313"/>
          <ac:spMkLst>
            <pc:docMk/>
            <pc:sldMk cId="1115662475" sldId="698"/>
            <ac:spMk id="8" creationId="{9201FF6F-70E4-494A-AF97-7FDB53D6943F}"/>
          </ac:spMkLst>
        </pc:spChg>
        <pc:picChg chg="add mod">
          <ac:chgData name="Jaana Kokkonen" userId="fd0ea1af-346e-4258-bc54-cec630bd1122" providerId="ADAL" clId="{E89BD6E4-43A1-4CD4-9BD1-30478988A43C}" dt="2026-06-29T06:15:19.799" v="189" actId="962"/>
          <ac:picMkLst>
            <pc:docMk/>
            <pc:sldMk cId="1115662475" sldId="698"/>
            <ac:picMk id="3" creationId="{30F12CD8-1197-F4E7-CD3F-5F765B7E8885}"/>
          </ac:picMkLst>
        </pc:picChg>
        <pc:picChg chg="del">
          <ac:chgData name="Jaana Kokkonen" userId="fd0ea1af-346e-4258-bc54-cec630bd1122" providerId="ADAL" clId="{E89BD6E4-43A1-4CD4-9BD1-30478988A43C}" dt="2026-06-29T06:12:34.927" v="45" actId="478"/>
          <ac:picMkLst>
            <pc:docMk/>
            <pc:sldMk cId="1115662475" sldId="698"/>
            <ac:picMk id="5" creationId="{8007D9AA-3B30-4AE7-9D9A-2805AD1BA91A}"/>
          </ac:picMkLst>
        </pc:picChg>
      </pc:sldChg>
      <pc:sldChg chg="addSp delSp modSp mod">
        <pc:chgData name="Jaana Kokkonen" userId="fd0ea1af-346e-4258-bc54-cec630bd1122" providerId="ADAL" clId="{E89BD6E4-43A1-4CD4-9BD1-30478988A43C}" dt="2026-06-30T12:55:46.622" v="901"/>
        <pc:sldMkLst>
          <pc:docMk/>
          <pc:sldMk cId="3300699223" sldId="699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3300699223" sldId="699"/>
            <ac:spMk id="3" creationId="{74AA12C0-3BCF-5661-0F5E-2A4B7F3B2B92}"/>
          </ac:spMkLst>
        </pc:spChg>
        <pc:spChg chg="mod">
          <ac:chgData name="Jaana Kokkonen" userId="fd0ea1af-346e-4258-bc54-cec630bd1122" providerId="ADAL" clId="{E89BD6E4-43A1-4CD4-9BD1-30478988A43C}" dt="2026-06-29T05:11:09.672" v="16" actId="20577"/>
          <ac:spMkLst>
            <pc:docMk/>
            <pc:sldMk cId="3300699223" sldId="699"/>
            <ac:spMk id="8" creationId="{9201FF6F-70E4-494A-AF97-7FDB53D6943F}"/>
          </ac:spMkLst>
        </pc:spChg>
        <pc:picChg chg="add mod">
          <ac:chgData name="Jaana Kokkonen" userId="fd0ea1af-346e-4258-bc54-cec630bd1122" providerId="ADAL" clId="{E89BD6E4-43A1-4CD4-9BD1-30478988A43C}" dt="2026-06-29T07:01:25.604" v="507" actId="962"/>
          <ac:picMkLst>
            <pc:docMk/>
            <pc:sldMk cId="3300699223" sldId="699"/>
            <ac:picMk id="4" creationId="{6EC0C8CF-809E-7BF6-F669-1600D4BE95E4}"/>
          </ac:picMkLst>
        </pc:picChg>
        <pc:picChg chg="del">
          <ac:chgData name="Jaana Kokkonen" userId="fd0ea1af-346e-4258-bc54-cec630bd1122" providerId="ADAL" clId="{E89BD6E4-43A1-4CD4-9BD1-30478988A43C}" dt="2026-06-29T06:55:36.384" v="298" actId="478"/>
          <ac:picMkLst>
            <pc:docMk/>
            <pc:sldMk cId="3300699223" sldId="699"/>
            <ac:picMk id="7" creationId="{D18534E7-5C1A-BC12-3F4A-B48FD0675EBB}"/>
          </ac:picMkLst>
        </pc:picChg>
      </pc:sldChg>
      <pc:sldChg chg="addSp delSp modSp mod">
        <pc:chgData name="Jaana Kokkonen" userId="fd0ea1af-346e-4258-bc54-cec630bd1122" providerId="ADAL" clId="{E89BD6E4-43A1-4CD4-9BD1-30478988A43C}" dt="2026-06-30T12:55:46.622" v="901"/>
        <pc:sldMkLst>
          <pc:docMk/>
          <pc:sldMk cId="183058171" sldId="724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183058171" sldId="724"/>
            <ac:spMk id="2" creationId="{E06AED70-AF2E-0112-7E50-DCE7BFF409E8}"/>
          </ac:spMkLst>
        </pc:spChg>
        <pc:spChg chg="mod">
          <ac:chgData name="Jaana Kokkonen" userId="fd0ea1af-346e-4258-bc54-cec630bd1122" providerId="ADAL" clId="{E89BD6E4-43A1-4CD4-9BD1-30478988A43C}" dt="2026-06-29T05:09:45.954" v="6"/>
          <ac:spMkLst>
            <pc:docMk/>
            <pc:sldMk cId="183058171" sldId="724"/>
            <ac:spMk id="8" creationId="{9201FF6F-70E4-494A-AF97-7FDB53D6943F}"/>
          </ac:spMkLst>
        </pc:spChg>
        <pc:picChg chg="del">
          <ac:chgData name="Jaana Kokkonen" userId="fd0ea1af-346e-4258-bc54-cec630bd1122" providerId="ADAL" clId="{E89BD6E4-43A1-4CD4-9BD1-30478988A43C}" dt="2026-06-29T13:19:17.175" v="713" actId="478"/>
          <ac:picMkLst>
            <pc:docMk/>
            <pc:sldMk cId="183058171" sldId="724"/>
            <ac:picMk id="4" creationId="{6777FF71-1F51-2BF1-1C30-59E570EF8FCF}"/>
          </ac:picMkLst>
        </pc:picChg>
        <pc:picChg chg="add mod">
          <ac:chgData name="Jaana Kokkonen" userId="fd0ea1af-346e-4258-bc54-cec630bd1122" providerId="ADAL" clId="{E89BD6E4-43A1-4CD4-9BD1-30478988A43C}" dt="2026-06-29T13:21:44.639" v="816" actId="962"/>
          <ac:picMkLst>
            <pc:docMk/>
            <pc:sldMk cId="183058171" sldId="724"/>
            <ac:picMk id="5" creationId="{FFF57CC5-B447-CAE0-F8FC-F8A84449D653}"/>
          </ac:picMkLst>
        </pc:picChg>
      </pc:sldChg>
      <pc:sldChg chg="addSp delSp modSp mod">
        <pc:chgData name="Jaana Kokkonen" userId="fd0ea1af-346e-4258-bc54-cec630bd1122" providerId="ADAL" clId="{E89BD6E4-43A1-4CD4-9BD1-30478988A43C}" dt="2026-06-30T12:55:46.622" v="901"/>
        <pc:sldMkLst>
          <pc:docMk/>
          <pc:sldMk cId="3294671777" sldId="726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3294671777" sldId="726"/>
            <ac:spMk id="5" creationId="{D9DD09D4-6D56-8788-6BEC-5005D11C173F}"/>
          </ac:spMkLst>
        </pc:spChg>
        <pc:spChg chg="mod">
          <ac:chgData name="Jaana Kokkonen" userId="fd0ea1af-346e-4258-bc54-cec630bd1122" providerId="ADAL" clId="{E89BD6E4-43A1-4CD4-9BD1-30478988A43C}" dt="2026-06-29T05:10:44.045" v="11" actId="313"/>
          <ac:spMkLst>
            <pc:docMk/>
            <pc:sldMk cId="3294671777" sldId="726"/>
            <ac:spMk id="8" creationId="{9201FF6F-70E4-494A-AF97-7FDB53D6943F}"/>
          </ac:spMkLst>
        </pc:spChg>
        <pc:picChg chg="add mod">
          <ac:chgData name="Jaana Kokkonen" userId="fd0ea1af-346e-4258-bc54-cec630bd1122" providerId="ADAL" clId="{E89BD6E4-43A1-4CD4-9BD1-30478988A43C}" dt="2026-06-30T08:57:29.875" v="900" actId="962"/>
          <ac:picMkLst>
            <pc:docMk/>
            <pc:sldMk cId="3294671777" sldId="726"/>
            <ac:picMk id="3" creationId="{1E0C4F8A-ED98-325C-BF15-6240116C5E6B}"/>
          </ac:picMkLst>
        </pc:picChg>
        <pc:picChg chg="del">
          <ac:chgData name="Jaana Kokkonen" userId="fd0ea1af-346e-4258-bc54-cec630bd1122" providerId="ADAL" clId="{E89BD6E4-43A1-4CD4-9BD1-30478988A43C}" dt="2026-06-30T08:54:07.215" v="819" actId="478"/>
          <ac:picMkLst>
            <pc:docMk/>
            <pc:sldMk cId="3294671777" sldId="726"/>
            <ac:picMk id="4" creationId="{986B86EF-346B-EC02-BA07-68157DDB57E1}"/>
          </ac:picMkLst>
        </pc:picChg>
      </pc:sldChg>
      <pc:sldChg chg="modSp mod">
        <pc:chgData name="Jaana Kokkonen" userId="fd0ea1af-346e-4258-bc54-cec630bd1122" providerId="ADAL" clId="{E89BD6E4-43A1-4CD4-9BD1-30478988A43C}" dt="2026-06-29T05:09:24.956" v="5" actId="20577"/>
        <pc:sldMkLst>
          <pc:docMk/>
          <pc:sldMk cId="1678896812" sldId="811"/>
        </pc:sldMkLst>
        <pc:spChg chg="mod">
          <ac:chgData name="Jaana Kokkonen" userId="fd0ea1af-346e-4258-bc54-cec630bd1122" providerId="ADAL" clId="{E89BD6E4-43A1-4CD4-9BD1-30478988A43C}" dt="2026-06-29T05:09:24.956" v="5" actId="20577"/>
          <ac:spMkLst>
            <pc:docMk/>
            <pc:sldMk cId="1678896812" sldId="811"/>
            <ac:spMk id="3" creationId="{952D8097-63F1-4C82-9E2C-6ABB0C740FC0}"/>
          </ac:spMkLst>
        </pc:spChg>
      </pc:sldChg>
      <pc:sldChg chg="addSp delSp modSp mod">
        <pc:chgData name="Jaana Kokkonen" userId="fd0ea1af-346e-4258-bc54-cec630bd1122" providerId="ADAL" clId="{E89BD6E4-43A1-4CD4-9BD1-30478988A43C}" dt="2026-06-30T12:55:46.622" v="901"/>
        <pc:sldMkLst>
          <pc:docMk/>
          <pc:sldMk cId="4254176678" sldId="812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4254176678" sldId="812"/>
            <ac:spMk id="5" creationId="{7EA93BCC-F7F5-638F-C371-E937969372D9}"/>
          </ac:spMkLst>
        </pc:spChg>
        <pc:spChg chg="mod">
          <ac:chgData name="Jaana Kokkonen" userId="fd0ea1af-346e-4258-bc54-cec630bd1122" providerId="ADAL" clId="{E89BD6E4-43A1-4CD4-9BD1-30478988A43C}" dt="2026-06-29T05:10:41.979" v="9" actId="313"/>
          <ac:spMkLst>
            <pc:docMk/>
            <pc:sldMk cId="4254176678" sldId="812"/>
            <ac:spMk id="8" creationId="{9201FF6F-70E4-494A-AF97-7FDB53D6943F}"/>
          </ac:spMkLst>
        </pc:spChg>
        <pc:picChg chg="add mod">
          <ac:chgData name="Jaana Kokkonen" userId="fd0ea1af-346e-4258-bc54-cec630bd1122" providerId="ADAL" clId="{E89BD6E4-43A1-4CD4-9BD1-30478988A43C}" dt="2026-06-29T06:22:36.245" v="226" actId="962"/>
          <ac:picMkLst>
            <pc:docMk/>
            <pc:sldMk cId="4254176678" sldId="812"/>
            <ac:picMk id="3" creationId="{B3F3876B-527B-DABC-0C9D-2CC08D9F3503}"/>
          </ac:picMkLst>
        </pc:picChg>
        <pc:picChg chg="del mod">
          <ac:chgData name="Jaana Kokkonen" userId="fd0ea1af-346e-4258-bc54-cec630bd1122" providerId="ADAL" clId="{E89BD6E4-43A1-4CD4-9BD1-30478988A43C}" dt="2026-06-29T06:21:31.071" v="192" actId="478"/>
          <ac:picMkLst>
            <pc:docMk/>
            <pc:sldMk cId="4254176678" sldId="812"/>
            <ac:picMk id="4" creationId="{99DD50DA-C677-6AC5-6090-BEFA819E71AE}"/>
          </ac:picMkLst>
        </pc:picChg>
      </pc:sldChg>
      <pc:sldChg chg="addSp delSp modSp mod">
        <pc:chgData name="Jaana Kokkonen" userId="fd0ea1af-346e-4258-bc54-cec630bd1122" providerId="ADAL" clId="{E89BD6E4-43A1-4CD4-9BD1-30478988A43C}" dt="2026-06-30T12:55:46.622" v="901"/>
        <pc:sldMkLst>
          <pc:docMk/>
          <pc:sldMk cId="3667734296" sldId="813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3667734296" sldId="813"/>
            <ac:spMk id="4" creationId="{E737A255-104F-5E73-87D7-00D3F2533010}"/>
          </ac:spMkLst>
        </pc:spChg>
        <pc:spChg chg="mod">
          <ac:chgData name="Jaana Kokkonen" userId="fd0ea1af-346e-4258-bc54-cec630bd1122" providerId="ADAL" clId="{E89BD6E4-43A1-4CD4-9BD1-30478988A43C}" dt="2026-06-29T05:10:45.285" v="12" actId="313"/>
          <ac:spMkLst>
            <pc:docMk/>
            <pc:sldMk cId="3667734296" sldId="813"/>
            <ac:spMk id="8" creationId="{9201FF6F-70E4-494A-AF97-7FDB53D6943F}"/>
          </ac:spMkLst>
        </pc:spChg>
        <pc:picChg chg="add del mod">
          <ac:chgData name="Jaana Kokkonen" userId="fd0ea1af-346e-4258-bc54-cec630bd1122" providerId="ADAL" clId="{E89BD6E4-43A1-4CD4-9BD1-30478988A43C}" dt="2026-06-29T06:31:24.370" v="235" actId="478"/>
          <ac:picMkLst>
            <pc:docMk/>
            <pc:sldMk cId="3667734296" sldId="813"/>
            <ac:picMk id="3" creationId="{A9811081-9E51-2556-61A8-A2823196F2B7}"/>
          </ac:picMkLst>
        </pc:picChg>
        <pc:picChg chg="del">
          <ac:chgData name="Jaana Kokkonen" userId="fd0ea1af-346e-4258-bc54-cec630bd1122" providerId="ADAL" clId="{E89BD6E4-43A1-4CD4-9BD1-30478988A43C}" dt="2026-06-29T06:24:29.160" v="229" actId="478"/>
          <ac:picMkLst>
            <pc:docMk/>
            <pc:sldMk cId="3667734296" sldId="813"/>
            <ac:picMk id="5" creationId="{9193B526-3411-2121-5AF5-BC1D63BB72ED}"/>
          </ac:picMkLst>
        </pc:picChg>
        <pc:picChg chg="add mod">
          <ac:chgData name="Jaana Kokkonen" userId="fd0ea1af-346e-4258-bc54-cec630bd1122" providerId="ADAL" clId="{E89BD6E4-43A1-4CD4-9BD1-30478988A43C}" dt="2026-06-29T06:33:07.493" v="295" actId="962"/>
          <ac:picMkLst>
            <pc:docMk/>
            <pc:sldMk cId="3667734296" sldId="813"/>
            <ac:picMk id="7" creationId="{A2E75DEE-137D-3234-818C-65DB3E26D7AD}"/>
          </ac:picMkLst>
        </pc:picChg>
      </pc:sldChg>
      <pc:sldChg chg="modSp mod">
        <pc:chgData name="Jaana Kokkonen" userId="fd0ea1af-346e-4258-bc54-cec630bd1122" providerId="ADAL" clId="{E89BD6E4-43A1-4CD4-9BD1-30478988A43C}" dt="2026-06-30T12:55:46.622" v="901"/>
        <pc:sldMkLst>
          <pc:docMk/>
          <pc:sldMk cId="902887254" sldId="814"/>
        </pc:sldMkLst>
        <pc:spChg chg="mod">
          <ac:chgData name="Jaana Kokkonen" userId="fd0ea1af-346e-4258-bc54-cec630bd1122" providerId="ADAL" clId="{E89BD6E4-43A1-4CD4-9BD1-30478988A43C}" dt="2026-06-30T12:55:46.622" v="901"/>
          <ac:spMkLst>
            <pc:docMk/>
            <pc:sldMk cId="902887254" sldId="814"/>
            <ac:spMk id="2" creationId="{A7746A2E-D37C-6140-6F9C-6754602347DC}"/>
          </ac:spMkLst>
        </pc:spChg>
        <pc:spChg chg="mod">
          <ac:chgData name="Jaana Kokkonen" userId="fd0ea1af-346e-4258-bc54-cec630bd1122" providerId="ADAL" clId="{E89BD6E4-43A1-4CD4-9BD1-30478988A43C}" dt="2026-06-29T13:12:43.264" v="711" actId="20577"/>
          <ac:spMkLst>
            <pc:docMk/>
            <pc:sldMk cId="902887254" sldId="814"/>
            <ac:spMk id="4" creationId="{2F420B80-2B7A-DE34-1D11-F8A6504788B9}"/>
          </ac:spMkLst>
        </pc:spChg>
        <pc:spChg chg="mod">
          <ac:chgData name="Jaana Kokkonen" userId="fd0ea1af-346e-4258-bc54-cec630bd1122" providerId="ADAL" clId="{E89BD6E4-43A1-4CD4-9BD1-30478988A43C}" dt="2026-06-29T05:09:45.954" v="6"/>
          <ac:spMkLst>
            <pc:docMk/>
            <pc:sldMk cId="902887254" sldId="814"/>
            <ac:spMk id="7" creationId="{CBA28B99-9183-D8C6-21DB-E64F60650B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63B138-173C-46F0-B529-FC07560AB81E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19C122-1841-446F-A209-09DB18BC1F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4299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15270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060251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778766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94602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38364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30012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923815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43B5C3-210D-A046-9110-55BB9D3B4A7C}" type="slidenum"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 dirty="0">
              <a:latin typeface="Arial" charset="-52"/>
              <a:ea typeface="Arial" charset="-52"/>
              <a:cs typeface="Arial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14001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7EFFB0AC-A6B5-49E9-84B1-AEDB4F6FE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183"/>
            <a:ext cx="3636000" cy="502661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4000" y="1383615"/>
            <a:ext cx="6228000" cy="3276358"/>
          </a:xfrm>
        </p:spPr>
        <p:txBody>
          <a:bodyPr anchor="b"/>
          <a:lstStyle>
            <a:lvl1pPr algn="l">
              <a:lnSpc>
                <a:spcPts val="7000"/>
              </a:lnSpc>
              <a:defRPr sz="66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E3655F2-74A0-44C6-84AD-1DE95F363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4000" y="4740322"/>
            <a:ext cx="6228000" cy="801641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1118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sp>
        <p:nvSpPr>
          <p:cNvPr id="52" name="Otsikko 1">
            <a:extLst>
              <a:ext uri="{FF2B5EF4-FFF2-40B4-BE49-F238E27FC236}">
                <a16:creationId xmlns:a16="http://schemas.microsoft.com/office/drawing/2014/main" id="{0FF9F245-1E1A-448D-91E2-6190B0BFC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814" y="5684258"/>
            <a:ext cx="5736185" cy="900000"/>
          </a:xfrm>
        </p:spPr>
        <p:txBody>
          <a:bodyPr anchor="b"/>
          <a:lstStyle>
            <a:lvl1pPr algn="l">
              <a:lnSpc>
                <a:spcPts val="3000"/>
              </a:lnSpc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7E0D0FDD-8760-4F91-9244-1BA2A306E4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998" y="360000"/>
            <a:ext cx="11448000" cy="4807313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21975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91649" y="3734807"/>
            <a:ext cx="4823939" cy="1807156"/>
          </a:xfrm>
        </p:spPr>
        <p:txBody>
          <a:bodyPr anchor="t"/>
          <a:lstStyle>
            <a:lvl1pPr algn="l">
              <a:lnSpc>
                <a:spcPts val="3000"/>
              </a:lnSpc>
              <a:defRPr sz="3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7E0D0FDD-8760-4F91-9244-1BA2A306E4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999" y="360000"/>
            <a:ext cx="4860000" cy="61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9" name="Kuva 8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3B1DCAA7-5504-4BFF-84F4-D86AF05361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136" y="985012"/>
            <a:ext cx="1885749" cy="24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9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7E0D0FDD-8760-4F91-9244-1BA2A306E4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998" y="360000"/>
            <a:ext cx="11448000" cy="4807313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3" name="Tekstin paikkamerkki 52">
            <a:extLst>
              <a:ext uri="{FF2B5EF4-FFF2-40B4-BE49-F238E27FC236}">
                <a16:creationId xmlns:a16="http://schemas.microsoft.com/office/drawing/2014/main" id="{50003CAA-DFF5-4EBE-94A8-1A2B76DBB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998" y="5493823"/>
            <a:ext cx="6556817" cy="999051"/>
          </a:xfrm>
        </p:spPr>
        <p:txBody>
          <a:bodyPr bIns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4098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teks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7E0D0FDD-8760-4F91-9244-1BA2A306E4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998" y="360000"/>
            <a:ext cx="3130915" cy="4807313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2" name="Kuvan paikkamerkki 6">
            <a:extLst>
              <a:ext uri="{FF2B5EF4-FFF2-40B4-BE49-F238E27FC236}">
                <a16:creationId xmlns:a16="http://schemas.microsoft.com/office/drawing/2014/main" id="{D6A75CB5-A60D-4F27-912C-E9E35A752B7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56977" y="369000"/>
            <a:ext cx="7960373" cy="4807313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3" name="Tekstin paikkamerkki 52">
            <a:extLst>
              <a:ext uri="{FF2B5EF4-FFF2-40B4-BE49-F238E27FC236}">
                <a16:creationId xmlns:a16="http://schemas.microsoft.com/office/drawing/2014/main" id="{50003CAA-DFF5-4EBE-94A8-1A2B76DBB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998" y="5493823"/>
            <a:ext cx="6556817" cy="999051"/>
          </a:xfrm>
        </p:spPr>
        <p:txBody>
          <a:bodyPr bIns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2895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teks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7E0D0FDD-8760-4F91-9244-1BA2A306E4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999" y="360000"/>
            <a:ext cx="4860000" cy="61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3238" y="1880050"/>
            <a:ext cx="4478762" cy="900000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3" name="Tekstin paikkamerkki 52">
            <a:extLst>
              <a:ext uri="{FF2B5EF4-FFF2-40B4-BE49-F238E27FC236}">
                <a16:creationId xmlns:a16="http://schemas.microsoft.com/office/drawing/2014/main" id="{50003CAA-DFF5-4EBE-94A8-1A2B76DBB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83237" y="2891099"/>
            <a:ext cx="4478337" cy="2441249"/>
          </a:xfrm>
        </p:spPr>
        <p:txBody>
          <a:bodyPr bIns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6" name="Alaotsikko 2">
            <a:extLst>
              <a:ext uri="{FF2B5EF4-FFF2-40B4-BE49-F238E27FC236}">
                <a16:creationId xmlns:a16="http://schemas.microsoft.com/office/drawing/2014/main" id="{43C44EA4-36A4-4BAF-A7BB-834E53EF19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83237" y="5436474"/>
            <a:ext cx="4478761" cy="375591"/>
          </a:xfrm>
        </p:spPr>
        <p:txBody>
          <a:bodyPr anchor="b">
            <a:norm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Väliotsikko</a:t>
            </a:r>
          </a:p>
        </p:txBody>
      </p:sp>
      <p:sp>
        <p:nvSpPr>
          <p:cNvPr id="54" name="Tekstin paikkamerkki 52">
            <a:extLst>
              <a:ext uri="{FF2B5EF4-FFF2-40B4-BE49-F238E27FC236}">
                <a16:creationId xmlns:a16="http://schemas.microsoft.com/office/drawing/2014/main" id="{803DCDF3-185F-43EC-9FED-B91BE71BA9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3238" y="5781700"/>
            <a:ext cx="4478524" cy="711175"/>
          </a:xfrm>
        </p:spPr>
        <p:txBody>
          <a:bodyPr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 dirty="0"/>
              <a:t>Muokkaa testin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8286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 ja tekst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6">
            <a:extLst>
              <a:ext uri="{FF2B5EF4-FFF2-40B4-BE49-F238E27FC236}">
                <a16:creationId xmlns:a16="http://schemas.microsoft.com/office/drawing/2014/main" id="{7E0D0FDD-8760-4F91-9244-1BA2A306E4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9998" y="360000"/>
            <a:ext cx="6523401" cy="612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3396" y="1089000"/>
            <a:ext cx="2818603" cy="1691050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3" name="Tekstin paikkamerkki 52">
            <a:extLst>
              <a:ext uri="{FF2B5EF4-FFF2-40B4-BE49-F238E27FC236}">
                <a16:creationId xmlns:a16="http://schemas.microsoft.com/office/drawing/2014/main" id="{50003CAA-DFF5-4EBE-94A8-1A2B76DBB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43238" y="2891099"/>
            <a:ext cx="2818336" cy="3601776"/>
          </a:xfrm>
        </p:spPr>
        <p:txBody>
          <a:bodyPr bIns="0">
            <a:norm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8129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inau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250" y="2036763"/>
            <a:ext cx="8298000" cy="2790306"/>
          </a:xfrm>
        </p:spPr>
        <p:txBody>
          <a:bodyPr anchor="ctr"/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pic>
        <p:nvPicPr>
          <p:cNvPr id="53" name="Kuva 52">
            <a:extLst>
              <a:ext uri="{FF2B5EF4-FFF2-40B4-BE49-F238E27FC236}">
                <a16:creationId xmlns:a16="http://schemas.microsoft.com/office/drawing/2014/main" id="{C23E018D-28CE-43C5-B8B0-378E81807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411200" y="5533200"/>
            <a:ext cx="1778158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22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inaus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250" y="2036763"/>
            <a:ext cx="8298000" cy="2790306"/>
          </a:xfrm>
        </p:spPr>
        <p:txBody>
          <a:bodyPr anchor="ctr"/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pic>
        <p:nvPicPr>
          <p:cNvPr id="102" name="Kuva 101">
            <a:extLst>
              <a:ext uri="{FF2B5EF4-FFF2-40B4-BE49-F238E27FC236}">
                <a16:creationId xmlns:a16="http://schemas.microsoft.com/office/drawing/2014/main" id="{AD593AE4-F009-4670-A00D-FE70E255B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411200" y="5533200"/>
            <a:ext cx="1778158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31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inaus 3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250" y="2036763"/>
            <a:ext cx="8298000" cy="2790306"/>
          </a:xfrm>
        </p:spPr>
        <p:txBody>
          <a:bodyPr anchor="ctr"/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pic>
        <p:nvPicPr>
          <p:cNvPr id="53" name="Kuva 52">
            <a:extLst>
              <a:ext uri="{FF2B5EF4-FFF2-40B4-BE49-F238E27FC236}">
                <a16:creationId xmlns:a16="http://schemas.microsoft.com/office/drawing/2014/main" id="{9172793D-AC5E-4116-A505-F56C8A4BE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411200" y="5533200"/>
            <a:ext cx="1778158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81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inaus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6250" y="2036763"/>
            <a:ext cx="8298000" cy="2790306"/>
          </a:xfrm>
        </p:spPr>
        <p:txBody>
          <a:bodyPr anchor="ctr"/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pic>
        <p:nvPicPr>
          <p:cNvPr id="52" name="Kuva 51">
            <a:extLst>
              <a:ext uri="{FF2B5EF4-FFF2-40B4-BE49-F238E27FC236}">
                <a16:creationId xmlns:a16="http://schemas.microsoft.com/office/drawing/2014/main" id="{9F32C795-722B-443A-9BDF-1FCD2E9DA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0411200" y="5533200"/>
            <a:ext cx="1778158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80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E17326-2570-491B-8862-26E0B2C7E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3C4BAA-863D-4C2B-A49E-6787B479B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5586A4B-B0D1-45E1-8161-745750AC3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F02EBB-2840-4B98-91F4-0BA5D0346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D015DB-8E17-4D1B-B989-6CC39D597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474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6D71F7-7B46-4998-9D4A-96B1357F2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A0AFE91-F0AE-4F4E-8AB4-2FFCE4AE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CA9EF4D-E262-4CAF-9228-D048DEA18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5961130-5A16-4348-8FFD-870010FF9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3519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20539355-C800-4593-86D9-17ADB8025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33E3A70F-7960-4ADF-AB46-B19FD9A82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B95B99D-6028-4A07-8A8A-A0DE4581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753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87B7AEA-F2C3-4333-9E07-08F782CB9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A6955E6-AF27-45E9-8CE1-AE512FCF3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EBDAAF6-7DEF-4073-A13E-8D0D83680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8">
            <a:extLst>
              <a:ext uri="{FF2B5EF4-FFF2-40B4-BE49-F238E27FC236}">
                <a16:creationId xmlns:a16="http://schemas.microsoft.com/office/drawing/2014/main" id="{576A1BE5-DCEF-4406-83F6-CB52BA0F9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32CA24E3-3C18-43E5-BD83-88F3B524B38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764000" y="2592000"/>
            <a:ext cx="3816000" cy="2952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7CDE0A28-B3C8-457F-8588-D72F44D5F49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13389" y="2592000"/>
            <a:ext cx="3816000" cy="29520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1034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4000" y="1383615"/>
            <a:ext cx="8298000" cy="3276358"/>
          </a:xfrm>
        </p:spPr>
        <p:txBody>
          <a:bodyPr anchor="b"/>
          <a:lstStyle>
            <a:lvl1pPr algn="l">
              <a:lnSpc>
                <a:spcPts val="7000"/>
              </a:lnSpc>
              <a:defRPr sz="66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E3655F2-74A0-44C6-84AD-1DE95F363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000" y="4740322"/>
            <a:ext cx="8298000" cy="801641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705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7EFFB0AC-A6B5-49E9-84B1-AEDB4F6FE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183"/>
            <a:ext cx="3636000" cy="502661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4000" y="1548000"/>
            <a:ext cx="6228000" cy="900000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3" name="Tekstin paikkamerkki 52">
            <a:extLst>
              <a:ext uri="{FF2B5EF4-FFF2-40B4-BE49-F238E27FC236}">
                <a16:creationId xmlns:a16="http://schemas.microsoft.com/office/drawing/2014/main" id="{50003CAA-DFF5-4EBE-94A8-1A2B76DBB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33813" y="2559050"/>
            <a:ext cx="6227762" cy="1476000"/>
          </a:xfrm>
        </p:spPr>
        <p:txBody>
          <a:bodyPr bIns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6" name="Alaotsikko 2">
            <a:extLst>
              <a:ext uri="{FF2B5EF4-FFF2-40B4-BE49-F238E27FC236}">
                <a16:creationId xmlns:a16="http://schemas.microsoft.com/office/drawing/2014/main" id="{43C44EA4-36A4-4BAF-A7BB-834E53EF1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3999" y="4110549"/>
            <a:ext cx="6228000" cy="375591"/>
          </a:xfrm>
        </p:spPr>
        <p:txBody>
          <a:bodyPr anchor="b">
            <a:norm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54" name="Tekstin paikkamerkki 52">
            <a:extLst>
              <a:ext uri="{FF2B5EF4-FFF2-40B4-BE49-F238E27FC236}">
                <a16:creationId xmlns:a16="http://schemas.microsoft.com/office/drawing/2014/main" id="{803DCDF3-185F-43EC-9FED-B91BE71BA9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34000" y="4455775"/>
            <a:ext cx="6227762" cy="10800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 dirty="0"/>
              <a:t>Muokkaa testin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523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4000" y="1548000"/>
            <a:ext cx="8298000" cy="900000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3" name="Tekstin paikkamerkki 52">
            <a:extLst>
              <a:ext uri="{FF2B5EF4-FFF2-40B4-BE49-F238E27FC236}">
                <a16:creationId xmlns:a16="http://schemas.microsoft.com/office/drawing/2014/main" id="{50003CAA-DFF5-4EBE-94A8-1A2B76DBB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4000" y="2559050"/>
            <a:ext cx="8298000" cy="1476000"/>
          </a:xfrm>
        </p:spPr>
        <p:txBody>
          <a:bodyPr bIns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6" name="Alaotsikko 2">
            <a:extLst>
              <a:ext uri="{FF2B5EF4-FFF2-40B4-BE49-F238E27FC236}">
                <a16:creationId xmlns:a16="http://schemas.microsoft.com/office/drawing/2014/main" id="{43C44EA4-36A4-4BAF-A7BB-834E53EF19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4000" y="4110549"/>
            <a:ext cx="8298000" cy="375591"/>
          </a:xfrm>
        </p:spPr>
        <p:txBody>
          <a:bodyPr anchor="b">
            <a:norm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54" name="Tekstin paikkamerkki 52">
            <a:extLst>
              <a:ext uri="{FF2B5EF4-FFF2-40B4-BE49-F238E27FC236}">
                <a16:creationId xmlns:a16="http://schemas.microsoft.com/office/drawing/2014/main" id="{803DCDF3-185F-43EC-9FED-B91BE71BA9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64000" y="4455775"/>
            <a:ext cx="8298000" cy="10800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 dirty="0"/>
              <a:t>Muokkaa testin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762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7EFFB0AC-A6B5-49E9-84B1-AEDB4F6FE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5183"/>
            <a:ext cx="3636000" cy="502661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4000" y="1548000"/>
            <a:ext cx="6228000" cy="900000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AD42E722-229E-4D11-A9F1-5F5E28AF6B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33813" y="2587625"/>
            <a:ext cx="6221412" cy="2909888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 b="1"/>
            </a:lvl1pPr>
            <a:lvl2pPr>
              <a:spcAft>
                <a:spcPts val="1600"/>
              </a:spcAft>
              <a:defRPr sz="2000" b="1"/>
            </a:lvl2pPr>
            <a:lvl3pPr>
              <a:spcAft>
                <a:spcPts val="1600"/>
              </a:spcAft>
              <a:defRPr sz="2000" b="1"/>
            </a:lvl3pPr>
            <a:lvl4pPr>
              <a:spcAft>
                <a:spcPts val="1600"/>
              </a:spcAft>
              <a:defRPr sz="2000" b="1"/>
            </a:lvl4pPr>
            <a:lvl5pPr>
              <a:spcAft>
                <a:spcPts val="1600"/>
              </a:spcAft>
              <a:defRPr sz="2000" b="1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978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4000" y="1548000"/>
            <a:ext cx="8298000" cy="900000"/>
          </a:xfrm>
        </p:spPr>
        <p:txBody>
          <a:bodyPr anchor="b"/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AD42E722-229E-4D11-A9F1-5F5E28AF6B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64000" y="2587625"/>
            <a:ext cx="8298000" cy="2909888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 b="1"/>
            </a:lvl1pPr>
            <a:lvl2pPr>
              <a:spcAft>
                <a:spcPts val="1600"/>
              </a:spcAft>
              <a:defRPr sz="2000" b="1"/>
            </a:lvl2pPr>
            <a:lvl3pPr>
              <a:spcAft>
                <a:spcPts val="1600"/>
              </a:spcAft>
              <a:defRPr sz="2000" b="1"/>
            </a:lvl3pPr>
            <a:lvl4pPr>
              <a:spcAft>
                <a:spcPts val="1600"/>
              </a:spcAft>
              <a:defRPr sz="2000" b="1"/>
            </a:lvl4pPr>
            <a:lvl5pPr>
              <a:spcAft>
                <a:spcPts val="1600"/>
              </a:spcAft>
              <a:defRPr sz="2000" b="1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036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o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Kuva 52" descr="Kuva, joka sisältää kohteen piirtäminen&#10;&#10;Kuvaus luotu automaattisesti">
            <a:extLst>
              <a:ext uri="{FF2B5EF4-FFF2-40B4-BE49-F238E27FC236}">
                <a16:creationId xmlns:a16="http://schemas.microsoft.com/office/drawing/2014/main" id="{2141F0D0-0FEA-4058-9143-828F1654926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062" y="1269000"/>
            <a:ext cx="3672000" cy="4844452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7A5DBF8-7CC4-4986-B10B-16326F7E4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1422" y="2036763"/>
            <a:ext cx="3904578" cy="3130550"/>
          </a:xfrm>
        </p:spPr>
        <p:txBody>
          <a:bodyPr anchor="ctr"/>
          <a:lstStyle>
            <a:lvl1pPr algn="l">
              <a:lnSpc>
                <a:spcPts val="4800"/>
              </a:lnSpc>
              <a:defRPr sz="5400"/>
            </a:lvl1pPr>
          </a:lstStyle>
          <a:p>
            <a:r>
              <a:rPr lang="fi-FI" dirty="0"/>
              <a:t>Lisää otsikko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AD42E722-229E-4D11-A9F1-5F5E28AF6B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20543" y="2536825"/>
            <a:ext cx="4194000" cy="2630488"/>
          </a:xfrm>
        </p:spPr>
        <p:txBody>
          <a:bodyPr>
            <a:normAutofit/>
          </a:bodyPr>
          <a:lstStyle>
            <a:lvl1pPr marL="0" indent="0">
              <a:spcAft>
                <a:spcPts val="1600"/>
              </a:spcAft>
              <a:buNone/>
              <a:defRPr sz="1600" b="0"/>
            </a:lvl1pPr>
            <a:lvl2pPr>
              <a:spcAft>
                <a:spcPts val="1600"/>
              </a:spcAft>
              <a:defRPr sz="2000" b="1"/>
            </a:lvl2pPr>
            <a:lvl3pPr>
              <a:spcAft>
                <a:spcPts val="1600"/>
              </a:spcAft>
              <a:defRPr sz="2000" b="1"/>
            </a:lvl3pPr>
            <a:lvl4pPr>
              <a:spcAft>
                <a:spcPts val="1600"/>
              </a:spcAft>
              <a:defRPr sz="2000" b="1"/>
            </a:lvl4pPr>
            <a:lvl5pPr>
              <a:spcAft>
                <a:spcPts val="1600"/>
              </a:spcAft>
              <a:defRPr sz="2000" b="1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DCA1BB4-4746-4C73-8D54-6625F4606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FBDF15-CBC5-4C29-B443-C4840B85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9D176EF-CE36-4E49-9790-628C9403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4395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92EF62F-D49B-4A44-92B5-38DF0E46D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000" y="1548000"/>
            <a:ext cx="8298000" cy="900000"/>
          </a:xfrm>
          <a:prstGeom prst="rect">
            <a:avLst/>
          </a:prstGeom>
        </p:spPr>
        <p:txBody>
          <a:bodyPr vert="horz" lIns="0" tIns="0" rIns="0" bIns="45720" rtlCol="0" anchor="b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D489960-CB8D-4F48-B4C6-33518F04E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64000" y="2592000"/>
            <a:ext cx="8298000" cy="2880000"/>
          </a:xfrm>
          <a:prstGeom prst="rect">
            <a:avLst/>
          </a:prstGeom>
        </p:spPr>
        <p:txBody>
          <a:bodyPr vert="horz" lIns="0" tIns="0" rIns="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  <a:p>
            <a:pPr lvl="5"/>
            <a:r>
              <a:rPr lang="fi-FI" dirty="0"/>
              <a:t>6</a:t>
            </a:r>
          </a:p>
          <a:p>
            <a:pPr lvl="6"/>
            <a:r>
              <a:rPr lang="fi-FI" dirty="0"/>
              <a:t>7</a:t>
            </a:r>
          </a:p>
          <a:p>
            <a:pPr lvl="7"/>
            <a:r>
              <a:rPr lang="fi-FI" dirty="0"/>
              <a:t>8</a:t>
            </a:r>
          </a:p>
          <a:p>
            <a:pPr lvl="8"/>
            <a:r>
              <a:rPr lang="fi-FI" dirty="0"/>
              <a:t>9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0E7348C-6486-4251-801A-85B0E848DB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0000" y="6597000"/>
            <a:ext cx="1404000" cy="252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noFill/>
              </a:defRPr>
            </a:lvl1pPr>
          </a:lstStyle>
          <a:p>
            <a:fld id="{6DC6F5ED-C14C-4DA4-AA51-40B6CDE4D00F}" type="datetimeFigureOut">
              <a:rPr lang="fi-FI" smtClean="0"/>
              <a:t>29.6.2026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CDB72-9EDA-48DC-98AB-E1016A1D9D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24000" y="6597000"/>
            <a:ext cx="4114800" cy="252000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noFill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E5A9A56-7B18-44D6-99B0-B87596D5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7032" y="260412"/>
            <a:ext cx="807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noFill/>
              </a:defRPr>
            </a:lvl1pPr>
          </a:lstStyle>
          <a:p>
            <a:fld id="{F01552E5-F27A-4309-8F6A-42878645B083}" type="slidenum">
              <a:rPr lang="fi-FI" smtClean="0"/>
              <a:t>‹#›</a:t>
            </a:fld>
            <a:endParaRPr lang="fi-FI"/>
          </a:p>
        </p:txBody>
      </p:sp>
      <p:pic>
        <p:nvPicPr>
          <p:cNvPr id="60" name="Kuva 59">
            <a:extLst>
              <a:ext uri="{FF2B5EF4-FFF2-40B4-BE49-F238E27FC236}">
                <a16:creationId xmlns:a16="http://schemas.microsoft.com/office/drawing/2014/main" id="{37A535CD-8113-4A51-8B3F-7B541E72EAD4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310" y="5532240"/>
            <a:ext cx="1778164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2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08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16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1296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1512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1728000" indent="-108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-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26">
          <p15:clr>
            <a:srgbClr val="F26B43"/>
          </p15:clr>
        </p15:guide>
        <p15:guide id="4" orient="horz" pos="232">
          <p15:clr>
            <a:srgbClr val="F26B43"/>
          </p15:clr>
        </p15:guide>
        <p15:guide id="5" orient="horz" pos="4090">
          <p15:clr>
            <a:srgbClr val="F26B43"/>
          </p15:clr>
        </p15:guide>
        <p15:guide id="6" pos="7444">
          <p15:clr>
            <a:srgbClr val="F26B43"/>
          </p15:clr>
        </p15:guide>
        <p15:guide id="7" orient="horz" pos="1283">
          <p15:clr>
            <a:srgbClr val="F26B43"/>
          </p15:clr>
        </p15:guide>
        <p15:guide id="8" orient="horz" pos="3255">
          <p15:clr>
            <a:srgbClr val="F26B43"/>
          </p15:clr>
        </p15:guide>
        <p15:guide id="9" orient="horz" pos="3491">
          <p15:clr>
            <a:srgbClr val="F26B43"/>
          </p15:clr>
        </p15:guide>
        <p15:guide id="10" pos="1100">
          <p15:clr>
            <a:srgbClr val="F26B43"/>
          </p15:clr>
        </p15:guide>
        <p15:guide id="11" pos="1327">
          <p15:clr>
            <a:srgbClr val="F26B43"/>
          </p15:clr>
        </p15:guide>
        <p15:guide id="12" pos="2199">
          <p15:clr>
            <a:srgbClr val="F26B43"/>
          </p15:clr>
        </p15:guide>
        <p15:guide id="13" pos="2426">
          <p15:clr>
            <a:srgbClr val="F26B43"/>
          </p15:clr>
        </p15:guide>
        <p15:guide id="14" pos="3273">
          <p15:clr>
            <a:srgbClr val="F26B43"/>
          </p15:clr>
        </p15:guide>
        <p15:guide id="15" pos="3517">
          <p15:clr>
            <a:srgbClr val="F26B43"/>
          </p15:clr>
        </p15:guide>
        <p15:guide id="16" pos="6334">
          <p15:clr>
            <a:srgbClr val="F26B43"/>
          </p15:clr>
        </p15:guide>
        <p15:guide id="17" pos="65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952D8097-63F1-4C82-9E2C-6ABB0C740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Majoitustilasto 1.1. - 31.5.2026*</a:t>
            </a:r>
          </a:p>
        </p:txBody>
      </p:sp>
    </p:spTree>
    <p:extLst>
      <p:ext uri="{BB962C8B-B14F-4D97-AF65-F5344CB8AC3E}">
        <p14:creationId xmlns:p14="http://schemas.microsoft.com/office/powerpoint/2010/main" val="1678896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6D48C3DC-24AB-B2CF-6D6F-378DF41BE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620688"/>
            <a:ext cx="10801200" cy="414548"/>
          </a:xfrm>
        </p:spPr>
        <p:txBody>
          <a:bodyPr/>
          <a:lstStyle/>
          <a:p>
            <a:r>
              <a:rPr lang="fi-FI" dirty="0"/>
              <a:t>Matkailijoiden rekisteröidyt yöpymisvuorokaudet Etelä-Savossa 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F420B80-2B7A-DE34-1D11-F8A6504788B9}"/>
              </a:ext>
            </a:extLst>
          </p:cNvPr>
          <p:cNvSpPr txBox="1"/>
          <p:nvPr/>
        </p:nvSpPr>
        <p:spPr>
          <a:xfrm>
            <a:off x="551384" y="1402318"/>
            <a:ext cx="10657184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Noin 31 800 rekisteröityä yöpymistä toukokuussa*</a:t>
            </a:r>
          </a:p>
          <a:p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Etelä-Savossa kirjattiin vuoden 2026 toukokuussa 31 809 rekisteröityä yöpymistä (muutos -20,7 % edellisen vuoden toukokuusta), joista kotimaisia oli 28 611 (-22,6 %) ja ulkomaalaisten tekemiä 3 198 yötä (+0,7 %).</a:t>
            </a:r>
          </a:p>
          <a:p>
            <a:endParaRPr lang="fi-FI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Eniten ulkomaalaisten rekisteröityjä yöpymisiä kirjattiin toukokuussa matkailijoille, jotka saapuivat Saksasta (630 yötä), Virosta (328 yötä), Tanskasta (306 yötä) ja Alankomaista (270 yötä).</a:t>
            </a:r>
          </a:p>
          <a:p>
            <a:endParaRPr lang="fi-FI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Vapaa-ajan matkailijoiden yöpymisiä oli Etelä-Savossa toukokuussa 65,6 prosenttia, ja he viettivät 20 867 yötä (-19,1 %). Työmatkailijoiden yöpymisiä oli 34,4 prosenttia, ja he viettivät Etelä-Savossa 10 942 yötä (-23,6 %).</a:t>
            </a:r>
          </a:p>
          <a:p>
            <a:endParaRPr lang="fi-FI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Majoitusliikkeiden huonekäyttöaste toukokuussa 2026 oli Etelä-Savossa 34,8 % ja koko maassa 47,5 %. Huoneen keskihinta oli toukokuussa Etelä-Savossa 114,4 euroa ja koko maassa 113,7 euroa.</a:t>
            </a:r>
          </a:p>
          <a:p>
            <a:endParaRPr lang="fi-FI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i-FI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Tammi-toukokuussa* noin 138 000 rekisteröityä yöpymistä</a:t>
            </a:r>
          </a:p>
          <a:p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Tammi-toukokuussa 2026* yhteensä kirjattiin Etelä-Savossa 137 914 rekisteröityä yöpymistä (muutos -18,8 % edellisen vuoden vastaavasta ajasta), joista kotimaisia yöpymisiä oli 123 386 (-22,1 %) ja ulkomaalaisten tekemiä 14 528 (+26,0 %).</a:t>
            </a:r>
          </a:p>
          <a:p>
            <a:endParaRPr lang="fi-FI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BA28B99-9183-D8C6-21DB-E64F60650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552384" y="82472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dirty="0">
                <a:solidFill>
                  <a:prstClr val="black"/>
                </a:solidFill>
                <a:latin typeface="Arial"/>
              </a:rPr>
              <a:t>toukokuu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2026*</a:t>
            </a:r>
          </a:p>
        </p:txBody>
      </p:sp>
      <p:sp>
        <p:nvSpPr>
          <p:cNvPr id="2" name="Title 11">
            <a:extLst>
              <a:ext uri="{FF2B5EF4-FFF2-40B4-BE49-F238E27FC236}">
                <a16:creationId xmlns:a16="http://schemas.microsoft.com/office/drawing/2014/main" id="{A7746A2E-D37C-6140-6F9C-6754602347DC}"/>
              </a:ext>
            </a:extLst>
          </p:cNvPr>
          <p:cNvSpPr txBox="1">
            <a:spLocks/>
          </p:cNvSpPr>
          <p:nvPr/>
        </p:nvSpPr>
        <p:spPr bwMode="auto">
          <a:xfrm>
            <a:off x="525066" y="5877272"/>
            <a:ext cx="11521280" cy="89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defRPr/>
            </a:pPr>
            <a:r>
              <a:rPr lang="fi-FI" sz="1100" dirty="0">
                <a:effectLst/>
              </a:rPr>
              <a:t>Rekisteröidyt majoitustilastot sisältävät rekisteröityjen majoitusliikkeiden, eli hotellien, motellien, matkustajakotien, retkeilymajojen, lomakylien ja </a:t>
            </a:r>
          </a:p>
          <a:p>
            <a:pPr fontAlgn="base">
              <a:spcBef>
                <a:spcPct val="0"/>
              </a:spcBef>
              <a:defRPr/>
            </a:pPr>
            <a:r>
              <a:rPr lang="fi-FI" sz="1100" dirty="0">
                <a:effectLst/>
              </a:rPr>
              <a:t>leirintäalueiden tilastot. Liikkeet, joissa on alle 20 vuodepaikkaa tai sähköliitäntä­pisteellä varustettua matkailuvaunupaikkaa, eivät kuulu tilastoinnin piiriin.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defRPr/>
            </a:pPr>
            <a:r>
              <a:rPr lang="fi-FI" sz="1100" dirty="0">
                <a:solidFill>
                  <a:srgbClr val="000000"/>
                </a:solidFill>
                <a:latin typeface="Arial" charset="-52"/>
                <a:cs typeface="Arial" charset="-52"/>
              </a:rPr>
              <a:t>Matkailijat määritellään ulkomaisiksi matkailijoiksi asuinmaan, ei kansalaisuuden mukaan.</a:t>
            </a:r>
            <a:endParaRPr kumimoji="0" lang="fi-FI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-52"/>
              <a:ea typeface="+mn-ea"/>
              <a:cs typeface="Arial" charset="-52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					                   	 </a:t>
            </a:r>
            <a:r>
              <a:rPr lang="fi-FI" sz="1100" dirty="0">
                <a:solidFill>
                  <a:srgbClr val="000000"/>
                </a:solidFill>
                <a:latin typeface="Arial" charset="-52"/>
                <a:cs typeface="Arial" charset="-52"/>
              </a:rPr>
              <a:t>           </a:t>
            </a: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 </a:t>
            </a:r>
            <a:r>
              <a:rPr lang="fi-FI" sz="1100" dirty="0">
                <a:solidFill>
                  <a:srgbClr val="000000"/>
                </a:solidFill>
                <a:latin typeface="Arial" charset="-52"/>
                <a:cs typeface="Arial" charset="-52"/>
              </a:rPr>
              <a:t>                             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902887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201FF6F-70E4-494A-AF97-7FDB53D6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88640"/>
            <a:ext cx="11881320" cy="504056"/>
          </a:xfrm>
        </p:spPr>
        <p:txBody>
          <a:bodyPr/>
          <a:lstStyle/>
          <a:p>
            <a:r>
              <a:rPr lang="fi-FI" dirty="0"/>
              <a:t>Matkailijoiden rekisteröidyt yöpymisvuorokaudet maakunnittain 01-05/2026*</a:t>
            </a:r>
          </a:p>
        </p:txBody>
      </p:sp>
      <p:sp>
        <p:nvSpPr>
          <p:cNvPr id="2" name="Title 11">
            <a:extLst>
              <a:ext uri="{FF2B5EF4-FFF2-40B4-BE49-F238E27FC236}">
                <a16:creationId xmlns:a16="http://schemas.microsoft.com/office/drawing/2014/main" id="{FBC47939-5ECA-34EA-296D-431C4FB5DEF7}"/>
              </a:ext>
            </a:extLst>
          </p:cNvPr>
          <p:cNvSpPr txBox="1">
            <a:spLocks/>
          </p:cNvSpPr>
          <p:nvPr/>
        </p:nvSpPr>
        <p:spPr bwMode="auto">
          <a:xfrm>
            <a:off x="335360" y="6525344"/>
            <a:ext cx="117373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						                   	                        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  <p:pic>
        <p:nvPicPr>
          <p:cNvPr id="5" name="Kuva 4" descr="Palkkikaavio. Eniten matkailijoiden rekisteröityneitä yöpymisvuorokausia oli tammi-toukokuussa 2026 Uudellamaalla, noin 2,6 miljoonaa kappaletta sekä Lapissa, noin 1,6 miljoonaa kappaletta. Etelä-Savossa yöpymisvuorokausia oli noin 138 000 kappaletta, mikä on maakunnista kuudenneksi pienin luku.">
            <a:extLst>
              <a:ext uri="{FF2B5EF4-FFF2-40B4-BE49-F238E27FC236}">
                <a16:creationId xmlns:a16="http://schemas.microsoft.com/office/drawing/2014/main" id="{C76A7C3E-7201-E989-AF96-7F84D87AE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908720"/>
            <a:ext cx="9534970" cy="51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9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201FF6F-70E4-494A-AF97-7FDB53D6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404664"/>
            <a:ext cx="11305256" cy="792088"/>
          </a:xfrm>
        </p:spPr>
        <p:txBody>
          <a:bodyPr/>
          <a:lstStyle/>
          <a:p>
            <a:r>
              <a:rPr lang="fi-FI" dirty="0"/>
              <a:t>Matkailijoiden rekisteröidyt yöpymisvuorokaudet Etelä-Savossa vuosina 2010-2025 sekä 01-05/2026*</a:t>
            </a:r>
          </a:p>
        </p:txBody>
      </p:sp>
      <p:sp>
        <p:nvSpPr>
          <p:cNvPr id="5" name="Title 11">
            <a:extLst>
              <a:ext uri="{FF2B5EF4-FFF2-40B4-BE49-F238E27FC236}">
                <a16:creationId xmlns:a16="http://schemas.microsoft.com/office/drawing/2014/main" id="{7EA93BCC-F7F5-638F-C371-E937969372D9}"/>
              </a:ext>
            </a:extLst>
          </p:cNvPr>
          <p:cNvSpPr txBox="1">
            <a:spLocks/>
          </p:cNvSpPr>
          <p:nvPr/>
        </p:nvSpPr>
        <p:spPr bwMode="auto">
          <a:xfrm>
            <a:off x="335360" y="6251980"/>
            <a:ext cx="11737304" cy="56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Matkailijat määritellään ulkomaisiksi matkailijoiksi asuinmaan, ei kansalaisuuden mukaan.			       	            	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  <p:pic>
        <p:nvPicPr>
          <p:cNvPr id="3" name="Kuva 2" descr="Pylväskaavio. Yöpymisvuorokausien määrä laski eniten vuonna 2020 koronapandemian vuoksi ulkomaisten yöpyjien osalta. Tammi-toukokuussa 2026 kotimaisten yöpymisvuorokausien määrä oli Etelä-Savossa noin 123 400 ja ulkomaisten yöpymisten määrä noin 14 500 kappaletta ennakkotietojen mukaan.">
            <a:extLst>
              <a:ext uri="{FF2B5EF4-FFF2-40B4-BE49-F238E27FC236}">
                <a16:creationId xmlns:a16="http://schemas.microsoft.com/office/drawing/2014/main" id="{B3F3876B-527B-DABC-0C9D-2CC08D9F3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24" y="1340768"/>
            <a:ext cx="9387684" cy="463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76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201FF6F-70E4-494A-AF97-7FDB53D6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260648"/>
            <a:ext cx="11521280" cy="490878"/>
          </a:xfrm>
        </p:spPr>
        <p:txBody>
          <a:bodyPr/>
          <a:lstStyle/>
          <a:p>
            <a:r>
              <a:rPr lang="fi-FI" dirty="0"/>
              <a:t>Rekisteröidyt yöpymiset maakunnittain toukokuussa vuosina 2023 - 2026*</a:t>
            </a:r>
          </a:p>
        </p:txBody>
      </p:sp>
      <p:sp>
        <p:nvSpPr>
          <p:cNvPr id="2" name="Title 11">
            <a:extLst>
              <a:ext uri="{FF2B5EF4-FFF2-40B4-BE49-F238E27FC236}">
                <a16:creationId xmlns:a16="http://schemas.microsoft.com/office/drawing/2014/main" id="{E06AED70-AF2E-0112-7E50-DCE7BFF409E8}"/>
              </a:ext>
            </a:extLst>
          </p:cNvPr>
          <p:cNvSpPr txBox="1">
            <a:spLocks/>
          </p:cNvSpPr>
          <p:nvPr/>
        </p:nvSpPr>
        <p:spPr bwMode="auto">
          <a:xfrm>
            <a:off x="335360" y="6525344"/>
            <a:ext cx="117373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					        	           	                        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  <p:pic>
        <p:nvPicPr>
          <p:cNvPr id="5" name="Kuva 4" descr="Palkkikaavio. Eniten yöpymisiä toukokuussa 2026 oli Uudellamaalla, noin 644 000 kappaletta, Pirkanmaalla, noin 133 000 kappaletta ja Varsinais-Suomessa, noin 109 000 kappaletta. Etelä-Savossa yöpymisiä oli noin 32 000 kappaletta, mikä on maakunnista kahdeksanneksi pienin luku.">
            <a:extLst>
              <a:ext uri="{FF2B5EF4-FFF2-40B4-BE49-F238E27FC236}">
                <a16:creationId xmlns:a16="http://schemas.microsoft.com/office/drawing/2014/main" id="{FFF57CC5-B447-CAE0-F8FC-F8A84449D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5" y="855729"/>
            <a:ext cx="9250626" cy="53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8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201FF6F-70E4-494A-AF97-7FDB53D6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260648"/>
            <a:ext cx="11161240" cy="504056"/>
          </a:xfrm>
        </p:spPr>
        <p:txBody>
          <a:bodyPr/>
          <a:lstStyle/>
          <a:p>
            <a:r>
              <a:rPr lang="fi-FI" dirty="0"/>
              <a:t>Rekisteröidyt yöpymisvuorokaudet kuukausittain 05/2025 - 05/2026*</a:t>
            </a:r>
          </a:p>
        </p:txBody>
      </p:sp>
      <p:sp>
        <p:nvSpPr>
          <p:cNvPr id="3" name="Title 11">
            <a:extLst>
              <a:ext uri="{FF2B5EF4-FFF2-40B4-BE49-F238E27FC236}">
                <a16:creationId xmlns:a16="http://schemas.microsoft.com/office/drawing/2014/main" id="{74AA12C0-3BCF-5661-0F5E-2A4B7F3B2B92}"/>
              </a:ext>
            </a:extLst>
          </p:cNvPr>
          <p:cNvSpPr txBox="1">
            <a:spLocks/>
          </p:cNvSpPr>
          <p:nvPr/>
        </p:nvSpPr>
        <p:spPr bwMode="auto">
          <a:xfrm>
            <a:off x="335360" y="6525344"/>
            <a:ext cx="117373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						                   	                       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  <p:pic>
        <p:nvPicPr>
          <p:cNvPr id="4" name="Kuva 3" descr="Pylväskaavio. Rekisteröityjä yöpymisvuorokausia oli toukokuussa 2026 Etelä-Savossa 31 809, Itä- Suomessa 180 540 ja koko maassa noin 1,5 miljoonaa kappaletta. Yöpymisten määrä oli toukokuussa 2026 Etelä-Savossa, Itä-Suomessa ja koko maassa pienempi kuin edellisvuonna vastaavaan aikaan.">
            <a:extLst>
              <a:ext uri="{FF2B5EF4-FFF2-40B4-BE49-F238E27FC236}">
                <a16:creationId xmlns:a16="http://schemas.microsoft.com/office/drawing/2014/main" id="{6EC0C8CF-809E-7BF6-F669-1600D4BE9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00" y="908720"/>
            <a:ext cx="9577646" cy="524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9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201FF6F-70E4-494A-AF97-7FDB53D6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204510"/>
            <a:ext cx="10369152" cy="864096"/>
          </a:xfrm>
        </p:spPr>
        <p:txBody>
          <a:bodyPr/>
          <a:lstStyle/>
          <a:p>
            <a:r>
              <a:rPr lang="fi-FI" dirty="0"/>
              <a:t>Matkailijoiden rekisteröidyt yöpymisvuorokaudet maakunnittain 01-05/2026*, suomalaiset ja ulkomaalaiset</a:t>
            </a:r>
          </a:p>
        </p:txBody>
      </p:sp>
      <p:sp>
        <p:nvSpPr>
          <p:cNvPr id="4" name="Title 11">
            <a:extLst>
              <a:ext uri="{FF2B5EF4-FFF2-40B4-BE49-F238E27FC236}">
                <a16:creationId xmlns:a16="http://schemas.microsoft.com/office/drawing/2014/main" id="{294E6FFA-DE3E-1F4C-2783-352AF5E21CF6}"/>
              </a:ext>
            </a:extLst>
          </p:cNvPr>
          <p:cNvSpPr txBox="1">
            <a:spLocks/>
          </p:cNvSpPr>
          <p:nvPr/>
        </p:nvSpPr>
        <p:spPr bwMode="auto">
          <a:xfrm>
            <a:off x="335360" y="6251980"/>
            <a:ext cx="11737304" cy="56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Matkailijat määritellään ulkomaisiksi matkailijoiksi asuinmaan, ei kansalaisuuden mukaan.			       	            	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  <p:pic>
        <p:nvPicPr>
          <p:cNvPr id="3" name="Kuva 2" descr="Palkkikaavio. Eniten ulkomaalaisia yöpymisiä oli tammi-toukokuussa 2026 Lapissa, noin 1,1 miljoonaa kappaletta ja Uudellamaalla, noin 1,1 miljoonaa kappaletta. Eniten kotimaisia yöpymisiä oli Uudellamaalla, noin 1,5 miljoonaa kappaletta, Pirkanmaalla, noin 593 000, Pohjois-Pohjanmaalla, noin 516 000 kappaletta ja Lapissa, noin 493 000 kappaletta. Etelä-Savossa oli suomalaisten matkailijoiden rekisteröityneitä yöpymisvuorokausia noin 123 000 kappaletta ja ulkomaisten matkailijoiden rekisteröityneitä yöpymisiä noin 15 000 kappaletta.">
            <a:extLst>
              <a:ext uri="{FF2B5EF4-FFF2-40B4-BE49-F238E27FC236}">
                <a16:creationId xmlns:a16="http://schemas.microsoft.com/office/drawing/2014/main" id="{30F12CD8-1197-F4E7-CD3F-5F765B7E8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4" y="1111944"/>
            <a:ext cx="9321592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62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201FF6F-70E4-494A-AF97-7FDB53D6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73208" cy="792088"/>
          </a:xfrm>
        </p:spPr>
        <p:txBody>
          <a:bodyPr/>
          <a:lstStyle/>
          <a:p>
            <a:r>
              <a:rPr lang="fi-FI" dirty="0"/>
              <a:t>Ulkomaalaisten rekisteröidyt yöpymisvuorokaudet asuinmaittain eräistä maista Etelä-Savossa vuosina 2023-2025 sekä 01-05/2026*</a:t>
            </a:r>
          </a:p>
        </p:txBody>
      </p:sp>
      <p:sp>
        <p:nvSpPr>
          <p:cNvPr id="5" name="Title 11">
            <a:extLst>
              <a:ext uri="{FF2B5EF4-FFF2-40B4-BE49-F238E27FC236}">
                <a16:creationId xmlns:a16="http://schemas.microsoft.com/office/drawing/2014/main" id="{D9DD09D4-6D56-8788-6BEC-5005D11C173F}"/>
              </a:ext>
            </a:extLst>
          </p:cNvPr>
          <p:cNvSpPr txBox="1">
            <a:spLocks/>
          </p:cNvSpPr>
          <p:nvPr/>
        </p:nvSpPr>
        <p:spPr bwMode="auto">
          <a:xfrm>
            <a:off x="335360" y="6251980"/>
            <a:ext cx="11737304" cy="56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Matkailijat määritellään ulkomaisiksi matkailijoiksi asuinmaan, ei kansalaisuuden mukaan.			       	            	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  <p:pic>
        <p:nvPicPr>
          <p:cNvPr id="3" name="Kuva 2" descr="Palkkikaavio. Vuoden 2026 tammi-toukokuussa eniten ulkomaalaisten matkailijoiden yöpymisvuorokausia oli Saksasta, 3 268, Virosta, 2 883, Alankomaista, 895 ja Tanskasta, 875 kappaletta. Vuonna 2025 Etelä-Savossa eniten ulkomaalaisten matkailijoiden yöpymisiä oli Saksasta, 22 902 kappaletta, Sveitsistä, 5 269, Ranskasta, 4 842, Virosta, 4 828, Alankomaista, 4 333 ja Britanniasta, 4 058 kappaletta.">
            <a:extLst>
              <a:ext uri="{FF2B5EF4-FFF2-40B4-BE49-F238E27FC236}">
                <a16:creationId xmlns:a16="http://schemas.microsoft.com/office/drawing/2014/main" id="{1E0C4F8A-ED98-325C-BF15-6240116C5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239196"/>
            <a:ext cx="9592071" cy="499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71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9201FF6F-70E4-494A-AF97-7FDB53D6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1305256" cy="792088"/>
          </a:xfrm>
        </p:spPr>
        <p:txBody>
          <a:bodyPr/>
          <a:lstStyle/>
          <a:p>
            <a:r>
              <a:rPr lang="fi-FI" dirty="0"/>
              <a:t>Ulkomaalaisten rekisteröidyt yöpymisvuorokaudet asuinmaittain eräistä maista Etelä-Savossa vuosina 2010-2025 sekä 01-05/2026* </a:t>
            </a:r>
            <a:r>
              <a:rPr lang="fi-FI" sz="2400" b="0" dirty="0"/>
              <a:t>(TOP 7 / 2025)</a:t>
            </a:r>
            <a:endParaRPr lang="fi-FI" b="0" dirty="0"/>
          </a:p>
        </p:txBody>
      </p:sp>
      <p:sp>
        <p:nvSpPr>
          <p:cNvPr id="4" name="Title 11">
            <a:extLst>
              <a:ext uri="{FF2B5EF4-FFF2-40B4-BE49-F238E27FC236}">
                <a16:creationId xmlns:a16="http://schemas.microsoft.com/office/drawing/2014/main" id="{E737A255-104F-5E73-87D7-00D3F2533010}"/>
              </a:ext>
            </a:extLst>
          </p:cNvPr>
          <p:cNvSpPr txBox="1">
            <a:spLocks/>
          </p:cNvSpPr>
          <p:nvPr/>
        </p:nvSpPr>
        <p:spPr bwMode="auto">
          <a:xfrm>
            <a:off x="335360" y="6251980"/>
            <a:ext cx="11737304" cy="561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Lähde: Tilastokeskus, Majoitustilasto, *ennakkotietoja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Matkailijat määritellään ulkomaisiksi matkailijoiksi asuinmaan, ei kansalaisuuden mukaan.			       	            	  </a:t>
            </a:r>
            <a:r>
              <a:rPr kumimoji="0" lang="fi-FI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päivitetty: 30.6.2026 / </a:t>
            </a:r>
            <a:r>
              <a:rPr kumimoji="0" lang="fi-FI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-52"/>
                <a:ea typeface="+mn-ea"/>
                <a:cs typeface="Arial" charset="-52"/>
              </a:rPr>
              <a:t>jk</a:t>
            </a:r>
            <a:endParaRPr kumimoji="0" lang="fi-FI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 (Headings)"/>
            </a:endParaRPr>
          </a:p>
        </p:txBody>
      </p:sp>
      <p:pic>
        <p:nvPicPr>
          <p:cNvPr id="7" name="Kuva 6" descr="Viivakaavio ulkomaalaisten yöpymisvuorokausista vuodesta 2010 alkaen eräistä maista (top 7 vuoden 2025 tietojen mukaan). Ulkomaalaisista vuoden 2026 tammi-toukokuussa eniten oli saksalaisten yöpymisiä, 3 268 kappaletta ja virolaisten yöpymisiä, 2 883 kappaletta. Aiempina vuosina saksalaisten yöpymisvuorokausia on ollut Etelä-Savossa kaikkein eniten: vuonna 2024 noin 23 800 kappaletta ja vuonna 2025 noin 22 900 kappaletta. Seuraavaksi eniten yöpymisiä Etelä-Savossa oli vuonna 2025 Sveitsistä, Ranskasta, Virosta, Alankomaista,  Britanniasta ja Ruotsista.">
            <a:extLst>
              <a:ext uri="{FF2B5EF4-FFF2-40B4-BE49-F238E27FC236}">
                <a16:creationId xmlns:a16="http://schemas.microsoft.com/office/drawing/2014/main" id="{A2E75DEE-137D-3234-818C-65DB3E26D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1239160"/>
            <a:ext cx="10009112" cy="479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34296"/>
      </p:ext>
    </p:extLst>
  </p:cSld>
  <p:clrMapOvr>
    <a:masterClrMapping/>
  </p:clrMapOvr>
</p:sld>
</file>

<file path=ppt/theme/theme1.xml><?xml version="1.0" encoding="utf-8"?>
<a:theme xmlns:a="http://schemas.openxmlformats.org/drawingml/2006/main" name="ESAVO">
  <a:themeElements>
    <a:clrScheme name="ESAVO">
      <a:dk1>
        <a:sysClr val="windowText" lastClr="000000"/>
      </a:dk1>
      <a:lt1>
        <a:sysClr val="window" lastClr="FFFFFF"/>
      </a:lt1>
      <a:dk2>
        <a:srgbClr val="2D3787"/>
      </a:dk2>
      <a:lt2>
        <a:srgbClr val="C8E1FA"/>
      </a:lt2>
      <a:accent1>
        <a:srgbClr val="2D3787"/>
      </a:accent1>
      <a:accent2>
        <a:srgbClr val="009BE1"/>
      </a:accent2>
      <a:accent3>
        <a:srgbClr val="469B46"/>
      </a:accent3>
      <a:accent4>
        <a:srgbClr val="C8D228"/>
      </a:accent4>
      <a:accent5>
        <a:srgbClr val="F0CD14"/>
      </a:accent5>
      <a:accent6>
        <a:srgbClr val="DCA0C3"/>
      </a:accent6>
      <a:hlink>
        <a:srgbClr val="3C5491"/>
      </a:hlink>
      <a:folHlink>
        <a:srgbClr val="325A3C"/>
      </a:folHlink>
    </a:clrScheme>
    <a:fontScheme name="ESAVO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18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8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AVO PowerPoint-esitysmalli.potx" id="{FC6D9E71-C548-4608-9588-675994E901C0}" vid="{9F200EB2-B4F4-46AA-A27E-0EF2FB911529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ESAVO PowerPoint-esitysmalli</Template>
  <TotalTime>123650</TotalTime>
  <Words>529</Words>
  <Application>Microsoft Office PowerPoint</Application>
  <PresentationFormat>Laajakuva</PresentationFormat>
  <Paragraphs>45</Paragraphs>
  <Slides>9</Slides>
  <Notes>8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ESAVO</vt:lpstr>
      <vt:lpstr>Majoitustilasto 1.1. - 31.5.2026*</vt:lpstr>
      <vt:lpstr>Matkailijoiden rekisteröidyt yöpymisvuorokaudet Etelä-Savossa </vt:lpstr>
      <vt:lpstr>Matkailijoiden rekisteröidyt yöpymisvuorokaudet maakunnittain 01-05/2026*</vt:lpstr>
      <vt:lpstr>Matkailijoiden rekisteröidyt yöpymisvuorokaudet Etelä-Savossa vuosina 2010-2025 sekä 01-05/2026*</vt:lpstr>
      <vt:lpstr>Rekisteröidyt yöpymiset maakunnittain toukokuussa vuosina 2023 - 2026*</vt:lpstr>
      <vt:lpstr>Rekisteröidyt yöpymisvuorokaudet kuukausittain 05/2025 - 05/2026*</vt:lpstr>
      <vt:lpstr>Matkailijoiden rekisteröidyt yöpymisvuorokaudet maakunnittain 01-05/2026*, suomalaiset ja ulkomaalaiset</vt:lpstr>
      <vt:lpstr>Ulkomaalaisten rekisteröidyt yöpymisvuorokaudet asuinmaittain eräistä maista Etelä-Savossa vuosina 2023-2025 sekä 01-05/2026*</vt:lpstr>
      <vt:lpstr>Ulkomaalaisten rekisteröidyt yöpymisvuorokaudet asuinmaittain eräistä maista Etelä-Savossa vuosina 2010-2025 sekä 01-05/2026* (TOP 7 / 2025)</vt:lpstr>
    </vt:vector>
  </TitlesOfParts>
  <Company>Etelä-Savon maakuntaliitto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Yöpymiset kuukausittain</dc:title>
  <dc:creator>Jaana Kokkonen</dc:creator>
  <cp:lastModifiedBy>Jaana Kokkonen</cp:lastModifiedBy>
  <cp:revision>303</cp:revision>
  <dcterms:created xsi:type="dcterms:W3CDTF">2020-02-25T14:36:39Z</dcterms:created>
  <dcterms:modified xsi:type="dcterms:W3CDTF">2026-06-30T12:55:57Z</dcterms:modified>
</cp:coreProperties>
</file>