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Lst>
  <p:notesMasterIdLst>
    <p:notesMasterId r:id="rId11"/>
  </p:notesMasterIdLst>
  <p:sldIdLst>
    <p:sldId id="811" r:id="rId2"/>
    <p:sldId id="814" r:id="rId3"/>
    <p:sldId id="697" r:id="rId4"/>
    <p:sldId id="812" r:id="rId5"/>
    <p:sldId id="724" r:id="rId6"/>
    <p:sldId id="699" r:id="rId7"/>
    <p:sldId id="698" r:id="rId8"/>
    <p:sldId id="726" r:id="rId9"/>
    <p:sldId id="81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050629-88B9-449D-B9DB-2FE6521EC003}" v="28" dt="2024-02-09T09:01:05.648"/>
  </p1510:revLst>
</p1510:revInfo>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25" autoAdjust="0"/>
    <p:restoredTop sz="95020" autoAdjust="0"/>
  </p:normalViewPr>
  <p:slideViewPr>
    <p:cSldViewPr showGuides="1">
      <p:cViewPr varScale="1">
        <p:scale>
          <a:sx n="78" d="100"/>
          <a:sy n="78" d="100"/>
        </p:scale>
        <p:origin x="230" y="67"/>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ana Kokkonen" userId="fd0ea1af-346e-4258-bc54-cec630bd1122" providerId="ADAL" clId="{2B050629-88B9-449D-B9DB-2FE6521EC003}"/>
    <pc:docChg chg="undo custSel delSld modSld">
      <pc:chgData name="Jaana Kokkonen" userId="fd0ea1af-346e-4258-bc54-cec630bd1122" providerId="ADAL" clId="{2B050629-88B9-449D-B9DB-2FE6521EC003}" dt="2024-02-09T10:02:19.908" v="1641" actId="20577"/>
      <pc:docMkLst>
        <pc:docMk/>
      </pc:docMkLst>
      <pc:sldChg chg="addSp delSp modSp mod">
        <pc:chgData name="Jaana Kokkonen" userId="fd0ea1af-346e-4258-bc54-cec630bd1122" providerId="ADAL" clId="{2B050629-88B9-449D-B9DB-2FE6521EC003}" dt="2024-02-06T12:56:19.330" v="215" actId="962"/>
        <pc:sldMkLst>
          <pc:docMk/>
          <pc:sldMk cId="1710591031" sldId="697"/>
        </pc:sldMkLst>
        <pc:spChg chg="mod">
          <ac:chgData name="Jaana Kokkonen" userId="fd0ea1af-346e-4258-bc54-cec630bd1122" providerId="ADAL" clId="{2B050629-88B9-449D-B9DB-2FE6521EC003}" dt="2024-02-06T09:29:27.951" v="1"/>
          <ac:spMkLst>
            <pc:docMk/>
            <pc:sldMk cId="1710591031" sldId="697"/>
            <ac:spMk id="2" creationId="{FBC47939-5ECA-34EA-296D-431C4FB5DEF7}"/>
          </ac:spMkLst>
        </pc:spChg>
        <pc:spChg chg="mod">
          <ac:chgData name="Jaana Kokkonen" userId="fd0ea1af-346e-4258-bc54-cec630bd1122" providerId="ADAL" clId="{2B050629-88B9-449D-B9DB-2FE6521EC003}" dt="2024-02-06T09:30:21.444" v="16" actId="20577"/>
          <ac:spMkLst>
            <pc:docMk/>
            <pc:sldMk cId="1710591031" sldId="697"/>
            <ac:spMk id="8" creationId="{9201FF6F-70E4-494A-AF97-7FDB53D6943F}"/>
          </ac:spMkLst>
        </pc:spChg>
        <pc:picChg chg="del">
          <ac:chgData name="Jaana Kokkonen" userId="fd0ea1af-346e-4258-bc54-cec630bd1122" providerId="ADAL" clId="{2B050629-88B9-449D-B9DB-2FE6521EC003}" dt="2024-02-06T12:53:03.872" v="168" actId="478"/>
          <ac:picMkLst>
            <pc:docMk/>
            <pc:sldMk cId="1710591031" sldId="697"/>
            <ac:picMk id="3" creationId="{B7A778B0-CFE6-156A-779E-72865D5FD5CE}"/>
          </ac:picMkLst>
        </pc:picChg>
        <pc:picChg chg="add mod">
          <ac:chgData name="Jaana Kokkonen" userId="fd0ea1af-346e-4258-bc54-cec630bd1122" providerId="ADAL" clId="{2B050629-88B9-449D-B9DB-2FE6521EC003}" dt="2024-02-06T12:56:19.330" v="215" actId="962"/>
          <ac:picMkLst>
            <pc:docMk/>
            <pc:sldMk cId="1710591031" sldId="697"/>
            <ac:picMk id="4" creationId="{57CED539-C134-7F40-FA3B-E943F6A2852C}"/>
          </ac:picMkLst>
        </pc:picChg>
      </pc:sldChg>
      <pc:sldChg chg="addSp delSp modSp mod">
        <pc:chgData name="Jaana Kokkonen" userId="fd0ea1af-346e-4258-bc54-cec630bd1122" providerId="ADAL" clId="{2B050629-88B9-449D-B9DB-2FE6521EC003}" dt="2024-02-06T13:00:48.849" v="286" actId="962"/>
        <pc:sldMkLst>
          <pc:docMk/>
          <pc:sldMk cId="1115662475" sldId="698"/>
        </pc:sldMkLst>
        <pc:spChg chg="mod">
          <ac:chgData name="Jaana Kokkonen" userId="fd0ea1af-346e-4258-bc54-cec630bd1122" providerId="ADAL" clId="{2B050629-88B9-449D-B9DB-2FE6521EC003}" dt="2024-02-06T09:29:27.951" v="1"/>
          <ac:spMkLst>
            <pc:docMk/>
            <pc:sldMk cId="1115662475" sldId="698"/>
            <ac:spMk id="6" creationId="{21C9067E-4774-4610-A7DF-EF16121799E5}"/>
          </ac:spMkLst>
        </pc:spChg>
        <pc:spChg chg="mod">
          <ac:chgData name="Jaana Kokkonen" userId="fd0ea1af-346e-4258-bc54-cec630bd1122" providerId="ADAL" clId="{2B050629-88B9-449D-B9DB-2FE6521EC003}" dt="2024-02-06T09:31:12.483" v="28" actId="20577"/>
          <ac:spMkLst>
            <pc:docMk/>
            <pc:sldMk cId="1115662475" sldId="698"/>
            <ac:spMk id="8" creationId="{9201FF6F-70E4-494A-AF97-7FDB53D6943F}"/>
          </ac:spMkLst>
        </pc:spChg>
        <pc:picChg chg="del">
          <ac:chgData name="Jaana Kokkonen" userId="fd0ea1af-346e-4258-bc54-cec630bd1122" providerId="ADAL" clId="{2B050629-88B9-449D-B9DB-2FE6521EC003}" dt="2024-02-06T12:57:19.527" v="217" actId="478"/>
          <ac:picMkLst>
            <pc:docMk/>
            <pc:sldMk cId="1115662475" sldId="698"/>
            <ac:picMk id="2" creationId="{C5482547-A287-6E6A-33DA-6192AB829E84}"/>
          </ac:picMkLst>
        </pc:picChg>
        <pc:picChg chg="add mod">
          <ac:chgData name="Jaana Kokkonen" userId="fd0ea1af-346e-4258-bc54-cec630bd1122" providerId="ADAL" clId="{2B050629-88B9-449D-B9DB-2FE6521EC003}" dt="2024-02-06T13:00:48.849" v="286" actId="962"/>
          <ac:picMkLst>
            <pc:docMk/>
            <pc:sldMk cId="1115662475" sldId="698"/>
            <ac:picMk id="3" creationId="{200474F7-EECE-4EB2-8767-9A4366AAEF97}"/>
          </ac:picMkLst>
        </pc:picChg>
      </pc:sldChg>
      <pc:sldChg chg="addSp delSp modSp mod">
        <pc:chgData name="Jaana Kokkonen" userId="fd0ea1af-346e-4258-bc54-cec630bd1122" providerId="ADAL" clId="{2B050629-88B9-449D-B9DB-2FE6521EC003}" dt="2024-02-06T11:53:04.590" v="166" actId="962"/>
        <pc:sldMkLst>
          <pc:docMk/>
          <pc:sldMk cId="3300699223" sldId="699"/>
        </pc:sldMkLst>
        <pc:spChg chg="mod">
          <ac:chgData name="Jaana Kokkonen" userId="fd0ea1af-346e-4258-bc54-cec630bd1122" providerId="ADAL" clId="{2B050629-88B9-449D-B9DB-2FE6521EC003}" dt="2024-02-06T09:29:27.951" v="1"/>
          <ac:spMkLst>
            <pc:docMk/>
            <pc:sldMk cId="3300699223" sldId="699"/>
            <ac:spMk id="6" creationId="{5DB4931D-E049-453A-B2F6-5E1CF1A4DCC5}"/>
          </ac:spMkLst>
        </pc:spChg>
        <pc:spChg chg="mod">
          <ac:chgData name="Jaana Kokkonen" userId="fd0ea1af-346e-4258-bc54-cec630bd1122" providerId="ADAL" clId="{2B050629-88B9-449D-B9DB-2FE6521EC003}" dt="2024-02-06T09:31:03.437" v="26" actId="20577"/>
          <ac:spMkLst>
            <pc:docMk/>
            <pc:sldMk cId="3300699223" sldId="699"/>
            <ac:spMk id="8" creationId="{9201FF6F-70E4-494A-AF97-7FDB53D6943F}"/>
          </ac:spMkLst>
        </pc:spChg>
        <pc:picChg chg="add mod">
          <ac:chgData name="Jaana Kokkonen" userId="fd0ea1af-346e-4258-bc54-cec630bd1122" providerId="ADAL" clId="{2B050629-88B9-449D-B9DB-2FE6521EC003}" dt="2024-02-06T11:53:04.590" v="166" actId="962"/>
          <ac:picMkLst>
            <pc:docMk/>
            <pc:sldMk cId="3300699223" sldId="699"/>
            <ac:picMk id="2" creationId="{E5CDAD82-A30A-5532-7608-612BCFDA239D}"/>
          </ac:picMkLst>
        </pc:picChg>
        <pc:picChg chg="del">
          <ac:chgData name="Jaana Kokkonen" userId="fd0ea1af-346e-4258-bc54-cec630bd1122" providerId="ADAL" clId="{2B050629-88B9-449D-B9DB-2FE6521EC003}" dt="2024-02-06T10:34:24.898" v="42" actId="478"/>
          <ac:picMkLst>
            <pc:docMk/>
            <pc:sldMk cId="3300699223" sldId="699"/>
            <ac:picMk id="3" creationId="{3D73D230-7D68-E583-14C2-A76CA7517BBE}"/>
          </ac:picMkLst>
        </pc:picChg>
      </pc:sldChg>
      <pc:sldChg chg="addSp delSp modSp mod">
        <pc:chgData name="Jaana Kokkonen" userId="fd0ea1af-346e-4258-bc54-cec630bd1122" providerId="ADAL" clId="{2B050629-88B9-449D-B9DB-2FE6521EC003}" dt="2024-02-06T13:48:02.703" v="498" actId="962"/>
        <pc:sldMkLst>
          <pc:docMk/>
          <pc:sldMk cId="183058171" sldId="724"/>
        </pc:sldMkLst>
        <pc:spChg chg="mod">
          <ac:chgData name="Jaana Kokkonen" userId="fd0ea1af-346e-4258-bc54-cec630bd1122" providerId="ADAL" clId="{2B050629-88B9-449D-B9DB-2FE6521EC003}" dt="2024-02-06T09:29:27.951" v="1"/>
          <ac:spMkLst>
            <pc:docMk/>
            <pc:sldMk cId="183058171" sldId="724"/>
            <ac:spMk id="3" creationId="{95B51619-85E9-CE81-B79E-BB2BFBC327A2}"/>
          </ac:spMkLst>
        </pc:spChg>
        <pc:spChg chg="mod">
          <ac:chgData name="Jaana Kokkonen" userId="fd0ea1af-346e-4258-bc54-cec630bd1122" providerId="ADAL" clId="{2B050629-88B9-449D-B9DB-2FE6521EC003}" dt="2024-02-06T09:29:54.072" v="3" actId="313"/>
          <ac:spMkLst>
            <pc:docMk/>
            <pc:sldMk cId="183058171" sldId="724"/>
            <ac:spMk id="8" creationId="{9201FF6F-70E4-494A-AF97-7FDB53D6943F}"/>
          </ac:spMkLst>
        </pc:spChg>
        <pc:picChg chg="del">
          <ac:chgData name="Jaana Kokkonen" userId="fd0ea1af-346e-4258-bc54-cec630bd1122" providerId="ADAL" clId="{2B050629-88B9-449D-B9DB-2FE6521EC003}" dt="2024-02-06T13:45:30.670" v="394" actId="478"/>
          <ac:picMkLst>
            <pc:docMk/>
            <pc:sldMk cId="183058171" sldId="724"/>
            <ac:picMk id="2" creationId="{36C68B1F-2FE4-A767-2153-6899492B8601}"/>
          </ac:picMkLst>
        </pc:picChg>
        <pc:picChg chg="add mod">
          <ac:chgData name="Jaana Kokkonen" userId="fd0ea1af-346e-4258-bc54-cec630bd1122" providerId="ADAL" clId="{2B050629-88B9-449D-B9DB-2FE6521EC003}" dt="2024-02-06T13:48:02.703" v="498" actId="962"/>
          <ac:picMkLst>
            <pc:docMk/>
            <pc:sldMk cId="183058171" sldId="724"/>
            <ac:picMk id="4" creationId="{11219A0C-1C32-C5F8-F591-61A98643120F}"/>
          </ac:picMkLst>
        </pc:picChg>
      </pc:sldChg>
      <pc:sldChg chg="addSp delSp modSp mod">
        <pc:chgData name="Jaana Kokkonen" userId="fd0ea1af-346e-4258-bc54-cec630bd1122" providerId="ADAL" clId="{2B050629-88B9-449D-B9DB-2FE6521EC003}" dt="2024-02-06T13:39:08.716" v="392" actId="1038"/>
        <pc:sldMkLst>
          <pc:docMk/>
          <pc:sldMk cId="3294671777" sldId="726"/>
        </pc:sldMkLst>
        <pc:spChg chg="mod">
          <ac:chgData name="Jaana Kokkonen" userId="fd0ea1af-346e-4258-bc54-cec630bd1122" providerId="ADAL" clId="{2B050629-88B9-449D-B9DB-2FE6521EC003}" dt="2024-02-06T09:29:27.951" v="1"/>
          <ac:spMkLst>
            <pc:docMk/>
            <pc:sldMk cId="3294671777" sldId="726"/>
            <ac:spMk id="6" creationId="{5DB4931D-E049-453A-B2F6-5E1CF1A4DCC5}"/>
          </ac:spMkLst>
        </pc:spChg>
        <pc:spChg chg="mod">
          <ac:chgData name="Jaana Kokkonen" userId="fd0ea1af-346e-4258-bc54-cec630bd1122" providerId="ADAL" clId="{2B050629-88B9-449D-B9DB-2FE6521EC003}" dt="2024-02-06T09:31:32.510" v="34" actId="20577"/>
          <ac:spMkLst>
            <pc:docMk/>
            <pc:sldMk cId="3294671777" sldId="726"/>
            <ac:spMk id="8" creationId="{9201FF6F-70E4-494A-AF97-7FDB53D6943F}"/>
          </ac:spMkLst>
        </pc:spChg>
        <pc:picChg chg="add mod">
          <ac:chgData name="Jaana Kokkonen" userId="fd0ea1af-346e-4258-bc54-cec630bd1122" providerId="ADAL" clId="{2B050629-88B9-449D-B9DB-2FE6521EC003}" dt="2024-02-06T13:39:08.716" v="392" actId="1038"/>
          <ac:picMkLst>
            <pc:docMk/>
            <pc:sldMk cId="3294671777" sldId="726"/>
            <ac:picMk id="2" creationId="{6E3159C6-C902-BD10-6B09-B3E0729DF325}"/>
          </ac:picMkLst>
        </pc:picChg>
        <pc:picChg chg="del">
          <ac:chgData name="Jaana Kokkonen" userId="fd0ea1af-346e-4258-bc54-cec630bd1122" providerId="ADAL" clId="{2B050629-88B9-449D-B9DB-2FE6521EC003}" dt="2024-02-06T13:35:26.366" v="288" actId="478"/>
          <ac:picMkLst>
            <pc:docMk/>
            <pc:sldMk cId="3294671777" sldId="726"/>
            <ac:picMk id="3" creationId="{01EC8359-E389-4D7D-9DAF-1954F0DCBB80}"/>
          </ac:picMkLst>
        </pc:picChg>
      </pc:sldChg>
      <pc:sldChg chg="modSp del mod">
        <pc:chgData name="Jaana Kokkonen" userId="fd0ea1af-346e-4258-bc54-cec630bd1122" providerId="ADAL" clId="{2B050629-88B9-449D-B9DB-2FE6521EC003}" dt="2024-02-07T11:02:06.849" v="674" actId="47"/>
        <pc:sldMkLst>
          <pc:docMk/>
          <pc:sldMk cId="41460217" sldId="728"/>
        </pc:sldMkLst>
        <pc:spChg chg="mod">
          <ac:chgData name="Jaana Kokkonen" userId="fd0ea1af-346e-4258-bc54-cec630bd1122" providerId="ADAL" clId="{2B050629-88B9-449D-B9DB-2FE6521EC003}" dt="2024-02-06T09:29:27.951" v="1"/>
          <ac:spMkLst>
            <pc:docMk/>
            <pc:sldMk cId="41460217" sldId="728"/>
            <ac:spMk id="5" creationId="{47FC18A0-098B-42A3-AD2F-A7366DBC23EC}"/>
          </ac:spMkLst>
        </pc:spChg>
        <pc:spChg chg="mod">
          <ac:chgData name="Jaana Kokkonen" userId="fd0ea1af-346e-4258-bc54-cec630bd1122" providerId="ADAL" clId="{2B050629-88B9-449D-B9DB-2FE6521EC003}" dt="2024-02-06T09:29:58.617" v="6" actId="313"/>
          <ac:spMkLst>
            <pc:docMk/>
            <pc:sldMk cId="41460217" sldId="728"/>
            <ac:spMk id="6" creationId="{7B2C536A-0519-1804-1AAD-C828C589D88E}"/>
          </ac:spMkLst>
        </pc:spChg>
      </pc:sldChg>
      <pc:sldChg chg="modSp">
        <pc:chgData name="Jaana Kokkonen" userId="fd0ea1af-346e-4258-bc54-cec630bd1122" providerId="ADAL" clId="{2B050629-88B9-449D-B9DB-2FE6521EC003}" dt="2024-02-06T09:28:57.584" v="0"/>
        <pc:sldMkLst>
          <pc:docMk/>
          <pc:sldMk cId="1678896812" sldId="811"/>
        </pc:sldMkLst>
        <pc:spChg chg="mod">
          <ac:chgData name="Jaana Kokkonen" userId="fd0ea1af-346e-4258-bc54-cec630bd1122" providerId="ADAL" clId="{2B050629-88B9-449D-B9DB-2FE6521EC003}" dt="2024-02-06T09:28:57.584" v="0"/>
          <ac:spMkLst>
            <pc:docMk/>
            <pc:sldMk cId="1678896812" sldId="811"/>
            <ac:spMk id="3" creationId="{952D8097-63F1-4C82-9E2C-6ABB0C740FC0}"/>
          </ac:spMkLst>
        </pc:spChg>
      </pc:sldChg>
      <pc:sldChg chg="addSp delSp modSp mod">
        <pc:chgData name="Jaana Kokkonen" userId="fd0ea1af-346e-4258-bc54-cec630bd1122" providerId="ADAL" clId="{2B050629-88B9-449D-B9DB-2FE6521EC003}" dt="2024-02-06T14:59:36.400" v="669" actId="962"/>
        <pc:sldMkLst>
          <pc:docMk/>
          <pc:sldMk cId="4254176678" sldId="812"/>
        </pc:sldMkLst>
        <pc:spChg chg="mod">
          <ac:chgData name="Jaana Kokkonen" userId="fd0ea1af-346e-4258-bc54-cec630bd1122" providerId="ADAL" clId="{2B050629-88B9-449D-B9DB-2FE6521EC003}" dt="2024-02-06T09:29:27.951" v="1"/>
          <ac:spMkLst>
            <pc:docMk/>
            <pc:sldMk cId="4254176678" sldId="812"/>
            <ac:spMk id="3" creationId="{2883A7CB-D473-2E61-C909-209333B93583}"/>
          </ac:spMkLst>
        </pc:spChg>
        <pc:spChg chg="mod">
          <ac:chgData name="Jaana Kokkonen" userId="fd0ea1af-346e-4258-bc54-cec630bd1122" providerId="ADAL" clId="{2B050629-88B9-449D-B9DB-2FE6521EC003}" dt="2024-02-06T09:30:40.531" v="22" actId="20577"/>
          <ac:spMkLst>
            <pc:docMk/>
            <pc:sldMk cId="4254176678" sldId="812"/>
            <ac:spMk id="8" creationId="{9201FF6F-70E4-494A-AF97-7FDB53D6943F}"/>
          </ac:spMkLst>
        </pc:spChg>
        <pc:picChg chg="del">
          <ac:chgData name="Jaana Kokkonen" userId="fd0ea1af-346e-4258-bc54-cec630bd1122" providerId="ADAL" clId="{2B050629-88B9-449D-B9DB-2FE6521EC003}" dt="2024-02-06T14:57:44.554" v="613" actId="478"/>
          <ac:picMkLst>
            <pc:docMk/>
            <pc:sldMk cId="4254176678" sldId="812"/>
            <ac:picMk id="2" creationId="{06BE1583-2774-83DB-9A2F-6DB65D05DD37}"/>
          </ac:picMkLst>
        </pc:picChg>
        <pc:picChg chg="add mod">
          <ac:chgData name="Jaana Kokkonen" userId="fd0ea1af-346e-4258-bc54-cec630bd1122" providerId="ADAL" clId="{2B050629-88B9-449D-B9DB-2FE6521EC003}" dt="2024-02-06T14:59:36.400" v="669" actId="962"/>
          <ac:picMkLst>
            <pc:docMk/>
            <pc:sldMk cId="4254176678" sldId="812"/>
            <ac:picMk id="4" creationId="{BC9D9C06-0E70-5E4C-19CE-3B261F121F31}"/>
          </ac:picMkLst>
        </pc:picChg>
      </pc:sldChg>
      <pc:sldChg chg="addSp delSp modSp mod">
        <pc:chgData name="Jaana Kokkonen" userId="fd0ea1af-346e-4258-bc54-cec630bd1122" providerId="ADAL" clId="{2B050629-88B9-449D-B9DB-2FE6521EC003}" dt="2024-02-06T14:44:55.113" v="611" actId="962"/>
        <pc:sldMkLst>
          <pc:docMk/>
          <pc:sldMk cId="3667734296" sldId="813"/>
        </pc:sldMkLst>
        <pc:spChg chg="mod">
          <ac:chgData name="Jaana Kokkonen" userId="fd0ea1af-346e-4258-bc54-cec630bd1122" providerId="ADAL" clId="{2B050629-88B9-449D-B9DB-2FE6521EC003}" dt="2024-02-06T09:29:27.951" v="1"/>
          <ac:spMkLst>
            <pc:docMk/>
            <pc:sldMk cId="3667734296" sldId="813"/>
            <ac:spMk id="6" creationId="{5DB4931D-E049-453A-B2F6-5E1CF1A4DCC5}"/>
          </ac:spMkLst>
        </pc:spChg>
        <pc:spChg chg="mod">
          <ac:chgData name="Jaana Kokkonen" userId="fd0ea1af-346e-4258-bc54-cec630bd1122" providerId="ADAL" clId="{2B050629-88B9-449D-B9DB-2FE6521EC003}" dt="2024-02-06T09:31:46.284" v="40" actId="20577"/>
          <ac:spMkLst>
            <pc:docMk/>
            <pc:sldMk cId="3667734296" sldId="813"/>
            <ac:spMk id="8" creationId="{9201FF6F-70E4-494A-AF97-7FDB53D6943F}"/>
          </ac:spMkLst>
        </pc:spChg>
        <pc:picChg chg="add mod">
          <ac:chgData name="Jaana Kokkonen" userId="fd0ea1af-346e-4258-bc54-cec630bd1122" providerId="ADAL" clId="{2B050629-88B9-449D-B9DB-2FE6521EC003}" dt="2024-02-06T14:44:55.113" v="611" actId="962"/>
          <ac:picMkLst>
            <pc:docMk/>
            <pc:sldMk cId="3667734296" sldId="813"/>
            <ac:picMk id="2" creationId="{4F6990B5-EEDB-101C-FAC4-30ABD71D2909}"/>
          </ac:picMkLst>
        </pc:picChg>
        <pc:picChg chg="del">
          <ac:chgData name="Jaana Kokkonen" userId="fd0ea1af-346e-4258-bc54-cec630bd1122" providerId="ADAL" clId="{2B050629-88B9-449D-B9DB-2FE6521EC003}" dt="2024-02-06T14:42:52.741" v="501" actId="478"/>
          <ac:picMkLst>
            <pc:docMk/>
            <pc:sldMk cId="3667734296" sldId="813"/>
            <ac:picMk id="3" creationId="{87DF38CB-2017-7CC2-941B-059CDC6BADF9}"/>
          </ac:picMkLst>
        </pc:picChg>
      </pc:sldChg>
      <pc:sldChg chg="addSp delSp modSp mod modClrScheme chgLayout">
        <pc:chgData name="Jaana Kokkonen" userId="fd0ea1af-346e-4258-bc54-cec630bd1122" providerId="ADAL" clId="{2B050629-88B9-449D-B9DB-2FE6521EC003}" dt="2024-02-09T10:02:19.908" v="1641" actId="20577"/>
        <pc:sldMkLst>
          <pc:docMk/>
          <pc:sldMk cId="902887254" sldId="814"/>
        </pc:sldMkLst>
        <pc:spChg chg="add mod">
          <ac:chgData name="Jaana Kokkonen" userId="fd0ea1af-346e-4258-bc54-cec630bd1122" providerId="ADAL" clId="{2B050629-88B9-449D-B9DB-2FE6521EC003}" dt="2024-02-09T09:08:21.557" v="1585" actId="20577"/>
          <ac:spMkLst>
            <pc:docMk/>
            <pc:sldMk cId="902887254" sldId="814"/>
            <ac:spMk id="2" creationId="{A7746A2E-D37C-6140-6F9C-6754602347DC}"/>
          </ac:spMkLst>
        </pc:spChg>
        <pc:spChg chg="add mod ord">
          <ac:chgData name="Jaana Kokkonen" userId="fd0ea1af-346e-4258-bc54-cec630bd1122" providerId="ADAL" clId="{2B050629-88B9-449D-B9DB-2FE6521EC003}" dt="2024-02-09T09:49:55.723" v="1627" actId="13244"/>
          <ac:spMkLst>
            <pc:docMk/>
            <pc:sldMk cId="902887254" sldId="814"/>
            <ac:spMk id="3" creationId="{6D48C3DC-24AB-B2CF-6D6F-378DF41BE2FA}"/>
          </ac:spMkLst>
        </pc:spChg>
        <pc:spChg chg="mod">
          <ac:chgData name="Jaana Kokkonen" userId="fd0ea1af-346e-4258-bc54-cec630bd1122" providerId="ADAL" clId="{2B050629-88B9-449D-B9DB-2FE6521EC003}" dt="2024-02-09T10:02:19.908" v="1641" actId="20577"/>
          <ac:spMkLst>
            <pc:docMk/>
            <pc:sldMk cId="902887254" sldId="814"/>
            <ac:spMk id="4" creationId="{2F420B80-2B7A-DE34-1D11-F8A6504788B9}"/>
          </ac:spMkLst>
        </pc:spChg>
        <pc:spChg chg="add del mod ord">
          <ac:chgData name="Jaana Kokkonen" userId="fd0ea1af-346e-4258-bc54-cec630bd1122" providerId="ADAL" clId="{2B050629-88B9-449D-B9DB-2FE6521EC003}" dt="2024-02-09T08:36:52.797" v="1446" actId="478"/>
          <ac:spMkLst>
            <pc:docMk/>
            <pc:sldMk cId="902887254" sldId="814"/>
            <ac:spMk id="5" creationId="{44F43AFC-7BCC-EC51-F933-61F5B19930B6}"/>
          </ac:spMkLst>
        </pc:spChg>
        <pc:spChg chg="del mod">
          <ac:chgData name="Jaana Kokkonen" userId="fd0ea1af-346e-4258-bc54-cec630bd1122" providerId="ADAL" clId="{2B050629-88B9-449D-B9DB-2FE6521EC003}" dt="2024-02-07T11:01:05.249" v="672" actId="478"/>
          <ac:spMkLst>
            <pc:docMk/>
            <pc:sldMk cId="902887254" sldId="814"/>
            <ac:spMk id="5" creationId="{47FC18A0-098B-42A3-AD2F-A7366DBC23EC}"/>
          </ac:spMkLst>
        </pc:spChg>
        <pc:spChg chg="mod">
          <ac:chgData name="Jaana Kokkonen" userId="fd0ea1af-346e-4258-bc54-cec630bd1122" providerId="ADAL" clId="{2B050629-88B9-449D-B9DB-2FE6521EC003}" dt="2024-02-09T09:08:46.078" v="1587" actId="404"/>
          <ac:spMkLst>
            <pc:docMk/>
            <pc:sldMk cId="902887254" sldId="814"/>
            <ac:spMk id="7" creationId="{CBA28B99-9183-D8C6-21DB-E64F60650BD1}"/>
          </ac:spMkLst>
        </pc:spChg>
        <pc:spChg chg="add del mod ord">
          <ac:chgData name="Jaana Kokkonen" userId="fd0ea1af-346e-4258-bc54-cec630bd1122" providerId="ADAL" clId="{2B050629-88B9-449D-B9DB-2FE6521EC003}" dt="2024-02-09T08:37:30.133" v="1465" actId="478"/>
          <ac:spMkLst>
            <pc:docMk/>
            <pc:sldMk cId="902887254" sldId="814"/>
            <ac:spMk id="8" creationId="{EE156F27-85B5-62D2-419D-E9FFAF09AEBA}"/>
          </ac:spMkLst>
        </pc:spChg>
        <pc:spChg chg="del">
          <ac:chgData name="Jaana Kokkonen" userId="fd0ea1af-346e-4258-bc54-cec630bd1122" providerId="ADAL" clId="{2B050629-88B9-449D-B9DB-2FE6521EC003}" dt="2024-02-07T11:03:56.969" v="675" actId="478"/>
          <ac:spMkLst>
            <pc:docMk/>
            <pc:sldMk cId="902887254" sldId="814"/>
            <ac:spMk id="8" creationId="{F4872802-F847-5E2E-54C1-18B2C972D40F}"/>
          </ac:spMkLst>
        </pc:spChg>
        <pc:spChg chg="add del mod">
          <ac:chgData name="Jaana Kokkonen" userId="fd0ea1af-346e-4258-bc54-cec630bd1122" providerId="ADAL" clId="{2B050629-88B9-449D-B9DB-2FE6521EC003}" dt="2024-02-09T08:35:14.184" v="1434" actId="478"/>
          <ac:spMkLst>
            <pc:docMk/>
            <pc:sldMk cId="902887254" sldId="814"/>
            <ac:spMk id="9" creationId="{B4F4DEF7-F05D-823A-13EA-7EC67CC7DC15}"/>
          </ac:spMkLst>
        </pc:spChg>
        <pc:spChg chg="add mod">
          <ac:chgData name="Jaana Kokkonen" userId="fd0ea1af-346e-4258-bc54-cec630bd1122" providerId="ADAL" clId="{2B050629-88B9-449D-B9DB-2FE6521EC003}" dt="2024-02-08T14:22:42.671" v="1206" actId="164"/>
          <ac:spMkLst>
            <pc:docMk/>
            <pc:sldMk cId="902887254" sldId="814"/>
            <ac:spMk id="10" creationId="{77205F75-43CA-7A3B-DC98-7A48F714DFE0}"/>
          </ac:spMkLst>
        </pc:spChg>
        <pc:spChg chg="add mod">
          <ac:chgData name="Jaana Kokkonen" userId="fd0ea1af-346e-4258-bc54-cec630bd1122" providerId="ADAL" clId="{2B050629-88B9-449D-B9DB-2FE6521EC003}" dt="2024-02-08T14:22:42.671" v="1206" actId="164"/>
          <ac:spMkLst>
            <pc:docMk/>
            <pc:sldMk cId="902887254" sldId="814"/>
            <ac:spMk id="11" creationId="{671E3A8F-F08C-AF77-28DB-35D13834AF35}"/>
          </ac:spMkLst>
        </pc:spChg>
        <pc:spChg chg="add mod">
          <ac:chgData name="Jaana Kokkonen" userId="fd0ea1af-346e-4258-bc54-cec630bd1122" providerId="ADAL" clId="{2B050629-88B9-449D-B9DB-2FE6521EC003}" dt="2024-02-08T14:22:42.671" v="1206" actId="164"/>
          <ac:spMkLst>
            <pc:docMk/>
            <pc:sldMk cId="902887254" sldId="814"/>
            <ac:spMk id="12" creationId="{B2D5C10C-36D0-6EBB-CDDE-A330C9C656A7}"/>
          </ac:spMkLst>
        </pc:spChg>
        <pc:spChg chg="add del mod ord">
          <ac:chgData name="Jaana Kokkonen" userId="fd0ea1af-346e-4258-bc54-cec630bd1122" providerId="ADAL" clId="{2B050629-88B9-449D-B9DB-2FE6521EC003}" dt="2024-02-09T08:36:45.888" v="1445" actId="478"/>
          <ac:spMkLst>
            <pc:docMk/>
            <pc:sldMk cId="902887254" sldId="814"/>
            <ac:spMk id="14" creationId="{4EC7DB3F-A70F-3D9B-C396-CC0FD4572774}"/>
          </ac:spMkLst>
        </pc:spChg>
        <pc:spChg chg="add mod ord">
          <ac:chgData name="Jaana Kokkonen" userId="fd0ea1af-346e-4258-bc54-cec630bd1122" providerId="ADAL" clId="{2B050629-88B9-449D-B9DB-2FE6521EC003}" dt="2024-02-09T07:34:26.759" v="1236" actId="164"/>
          <ac:spMkLst>
            <pc:docMk/>
            <pc:sldMk cId="902887254" sldId="814"/>
            <ac:spMk id="16" creationId="{EDB7E5BC-D480-3D63-C6C1-135A42BD4D5E}"/>
          </ac:spMkLst>
        </pc:spChg>
        <pc:spChg chg="add mod">
          <ac:chgData name="Jaana Kokkonen" userId="fd0ea1af-346e-4258-bc54-cec630bd1122" providerId="ADAL" clId="{2B050629-88B9-449D-B9DB-2FE6521EC003}" dt="2024-02-09T07:41:12.433" v="1281" actId="164"/>
          <ac:spMkLst>
            <pc:docMk/>
            <pc:sldMk cId="902887254" sldId="814"/>
            <ac:spMk id="18" creationId="{2B466289-6F87-4B1E-729B-D7324C07CB1E}"/>
          </ac:spMkLst>
        </pc:spChg>
        <pc:spChg chg="add del">
          <ac:chgData name="Jaana Kokkonen" userId="fd0ea1af-346e-4258-bc54-cec630bd1122" providerId="ADAL" clId="{2B050629-88B9-449D-B9DB-2FE6521EC003}" dt="2024-02-09T07:38:05.122" v="1247" actId="478"/>
          <ac:spMkLst>
            <pc:docMk/>
            <pc:sldMk cId="902887254" sldId="814"/>
            <ac:spMk id="19" creationId="{772CDBCD-408C-4BD3-6496-400BBE3519CA}"/>
          </ac:spMkLst>
        </pc:spChg>
        <pc:spChg chg="add mod">
          <ac:chgData name="Jaana Kokkonen" userId="fd0ea1af-346e-4258-bc54-cec630bd1122" providerId="ADAL" clId="{2B050629-88B9-449D-B9DB-2FE6521EC003}" dt="2024-02-09T07:41:33.319" v="1286" actId="14100"/>
          <ac:spMkLst>
            <pc:docMk/>
            <pc:sldMk cId="902887254" sldId="814"/>
            <ac:spMk id="20" creationId="{93BF3B52-E9A7-A0D7-EA57-9E8AE9FE23CF}"/>
          </ac:spMkLst>
        </pc:spChg>
        <pc:spChg chg="add mod">
          <ac:chgData name="Jaana Kokkonen" userId="fd0ea1af-346e-4258-bc54-cec630bd1122" providerId="ADAL" clId="{2B050629-88B9-449D-B9DB-2FE6521EC003}" dt="2024-02-09T07:41:46.754" v="1289" actId="1038"/>
          <ac:spMkLst>
            <pc:docMk/>
            <pc:sldMk cId="902887254" sldId="814"/>
            <ac:spMk id="21" creationId="{D2B07C3F-B4E1-61C3-C39F-191DFBA40A7B}"/>
          </ac:spMkLst>
        </pc:spChg>
        <pc:spChg chg="mod">
          <ac:chgData name="Jaana Kokkonen" userId="fd0ea1af-346e-4258-bc54-cec630bd1122" providerId="ADAL" clId="{2B050629-88B9-449D-B9DB-2FE6521EC003}" dt="2024-02-09T09:05:53.040" v="1558" actId="6549"/>
          <ac:spMkLst>
            <pc:docMk/>
            <pc:sldMk cId="902887254" sldId="814"/>
            <ac:spMk id="23" creationId="{5EE83709-8FC5-E86C-4DB3-A6BF0B27178D}"/>
          </ac:spMkLst>
        </pc:spChg>
        <pc:spChg chg="add mod">
          <ac:chgData name="Jaana Kokkonen" userId="fd0ea1af-346e-4258-bc54-cec630bd1122" providerId="ADAL" clId="{2B050629-88B9-449D-B9DB-2FE6521EC003}" dt="2024-02-09T07:42:24.394" v="1293"/>
          <ac:spMkLst>
            <pc:docMk/>
            <pc:sldMk cId="902887254" sldId="814"/>
            <ac:spMk id="23" creationId="{E940346C-B845-4228-54D0-AF5F866A90EA}"/>
          </ac:spMkLst>
        </pc:spChg>
        <pc:spChg chg="add mod">
          <ac:chgData name="Jaana Kokkonen" userId="fd0ea1af-346e-4258-bc54-cec630bd1122" providerId="ADAL" clId="{2B050629-88B9-449D-B9DB-2FE6521EC003}" dt="2024-02-09T08:10:12.116" v="1433" actId="20577"/>
          <ac:spMkLst>
            <pc:docMk/>
            <pc:sldMk cId="902887254" sldId="814"/>
            <ac:spMk id="24" creationId="{7141D067-C5D1-2515-AB76-18AC335197EA}"/>
          </ac:spMkLst>
        </pc:spChg>
        <pc:spChg chg="add del mod">
          <ac:chgData name="Jaana Kokkonen" userId="fd0ea1af-346e-4258-bc54-cec630bd1122" providerId="ADAL" clId="{2B050629-88B9-449D-B9DB-2FE6521EC003}" dt="2024-02-09T08:07:57.078" v="1387" actId="478"/>
          <ac:spMkLst>
            <pc:docMk/>
            <pc:sldMk cId="902887254" sldId="814"/>
            <ac:spMk id="27" creationId="{C64401FA-63F4-3EF2-4BD1-F55236F2C159}"/>
          </ac:spMkLst>
        </pc:spChg>
        <pc:spChg chg="add mod">
          <ac:chgData name="Jaana Kokkonen" userId="fd0ea1af-346e-4258-bc54-cec630bd1122" providerId="ADAL" clId="{2B050629-88B9-449D-B9DB-2FE6521EC003}" dt="2024-02-09T08:09:06.739" v="1392" actId="164"/>
          <ac:spMkLst>
            <pc:docMk/>
            <pc:sldMk cId="902887254" sldId="814"/>
            <ac:spMk id="28" creationId="{5A8F8C17-C5FC-EDEF-4F6B-A29C649C0900}"/>
          </ac:spMkLst>
        </pc:spChg>
        <pc:spChg chg="add mod">
          <ac:chgData name="Jaana Kokkonen" userId="fd0ea1af-346e-4258-bc54-cec630bd1122" providerId="ADAL" clId="{2B050629-88B9-449D-B9DB-2FE6521EC003}" dt="2024-02-09T08:09:06.739" v="1392" actId="164"/>
          <ac:spMkLst>
            <pc:docMk/>
            <pc:sldMk cId="902887254" sldId="814"/>
            <ac:spMk id="29" creationId="{E904E002-8EA1-8624-9FA1-06BA4C88330B}"/>
          </ac:spMkLst>
        </pc:spChg>
        <pc:spChg chg="mod">
          <ac:chgData name="Jaana Kokkonen" userId="fd0ea1af-346e-4258-bc54-cec630bd1122" providerId="ADAL" clId="{2B050629-88B9-449D-B9DB-2FE6521EC003}" dt="2024-02-09T09:01:05.647" v="1512"/>
          <ac:spMkLst>
            <pc:docMk/>
            <pc:sldMk cId="902887254" sldId="814"/>
            <ac:spMk id="33" creationId="{A61A3842-DECA-CCFE-871A-20DE5F51E6D9}"/>
          </ac:spMkLst>
        </pc:spChg>
        <pc:spChg chg="mod">
          <ac:chgData name="Jaana Kokkonen" userId="fd0ea1af-346e-4258-bc54-cec630bd1122" providerId="ADAL" clId="{2B050629-88B9-449D-B9DB-2FE6521EC003}" dt="2024-02-09T09:01:05.647" v="1512"/>
          <ac:spMkLst>
            <pc:docMk/>
            <pc:sldMk cId="902887254" sldId="814"/>
            <ac:spMk id="34" creationId="{30B026B7-0ED0-7FF2-A258-EE254F0FFB2D}"/>
          </ac:spMkLst>
        </pc:spChg>
        <pc:spChg chg="mod">
          <ac:chgData name="Jaana Kokkonen" userId="fd0ea1af-346e-4258-bc54-cec630bd1122" providerId="ADAL" clId="{2B050629-88B9-449D-B9DB-2FE6521EC003}" dt="2024-02-09T09:01:05.647" v="1512"/>
          <ac:spMkLst>
            <pc:docMk/>
            <pc:sldMk cId="902887254" sldId="814"/>
            <ac:spMk id="35" creationId="{17667E09-1190-2B02-868B-E904D4CD0A59}"/>
          </ac:spMkLst>
        </pc:spChg>
        <pc:spChg chg="mod">
          <ac:chgData name="Jaana Kokkonen" userId="fd0ea1af-346e-4258-bc54-cec630bd1122" providerId="ADAL" clId="{2B050629-88B9-449D-B9DB-2FE6521EC003}" dt="2024-02-09T09:01:05.647" v="1512"/>
          <ac:spMkLst>
            <pc:docMk/>
            <pc:sldMk cId="902887254" sldId="814"/>
            <ac:spMk id="39" creationId="{E4F17A5E-6B87-3ACF-4F53-A5E9DB6EF6C7}"/>
          </ac:spMkLst>
        </pc:spChg>
        <pc:spChg chg="mod">
          <ac:chgData name="Jaana Kokkonen" userId="fd0ea1af-346e-4258-bc54-cec630bd1122" providerId="ADAL" clId="{2B050629-88B9-449D-B9DB-2FE6521EC003}" dt="2024-02-09T09:01:05.647" v="1512"/>
          <ac:spMkLst>
            <pc:docMk/>
            <pc:sldMk cId="902887254" sldId="814"/>
            <ac:spMk id="40" creationId="{0E88C6BD-0C91-87EF-D276-AC5690F67638}"/>
          </ac:spMkLst>
        </pc:spChg>
        <pc:spChg chg="mod">
          <ac:chgData name="Jaana Kokkonen" userId="fd0ea1af-346e-4258-bc54-cec630bd1122" providerId="ADAL" clId="{2B050629-88B9-449D-B9DB-2FE6521EC003}" dt="2024-02-09T09:01:05.647" v="1512"/>
          <ac:spMkLst>
            <pc:docMk/>
            <pc:sldMk cId="902887254" sldId="814"/>
            <ac:spMk id="44" creationId="{9EEF5DEC-8A20-B9EB-2F78-B5D0F6A7F0A9}"/>
          </ac:spMkLst>
        </pc:spChg>
        <pc:spChg chg="mod">
          <ac:chgData name="Jaana Kokkonen" userId="fd0ea1af-346e-4258-bc54-cec630bd1122" providerId="ADAL" clId="{2B050629-88B9-449D-B9DB-2FE6521EC003}" dt="2024-02-09T09:01:05.647" v="1512"/>
          <ac:spMkLst>
            <pc:docMk/>
            <pc:sldMk cId="902887254" sldId="814"/>
            <ac:spMk id="45" creationId="{4B509FB2-4B5B-6B47-D38A-2E695DE95CB2}"/>
          </ac:spMkLst>
        </pc:spChg>
        <pc:spChg chg="mod">
          <ac:chgData name="Jaana Kokkonen" userId="fd0ea1af-346e-4258-bc54-cec630bd1122" providerId="ADAL" clId="{2B050629-88B9-449D-B9DB-2FE6521EC003}" dt="2024-02-09T09:01:05.647" v="1512"/>
          <ac:spMkLst>
            <pc:docMk/>
            <pc:sldMk cId="902887254" sldId="814"/>
            <ac:spMk id="46" creationId="{1C2D5ECB-9E25-AB0C-EC66-57C91C7B939C}"/>
          </ac:spMkLst>
        </pc:spChg>
        <pc:spChg chg="mod">
          <ac:chgData name="Jaana Kokkonen" userId="fd0ea1af-346e-4258-bc54-cec630bd1122" providerId="ADAL" clId="{2B050629-88B9-449D-B9DB-2FE6521EC003}" dt="2024-02-09T09:01:05.647" v="1512"/>
          <ac:spMkLst>
            <pc:docMk/>
            <pc:sldMk cId="902887254" sldId="814"/>
            <ac:spMk id="47" creationId="{12CE5E4E-202C-782C-26B8-92AC142E93BC}"/>
          </ac:spMkLst>
        </pc:spChg>
        <pc:spChg chg="mod">
          <ac:chgData name="Jaana Kokkonen" userId="fd0ea1af-346e-4258-bc54-cec630bd1122" providerId="ADAL" clId="{2B050629-88B9-449D-B9DB-2FE6521EC003}" dt="2024-02-09T09:01:05.647" v="1512"/>
          <ac:spMkLst>
            <pc:docMk/>
            <pc:sldMk cId="902887254" sldId="814"/>
            <ac:spMk id="48" creationId="{F829BABD-2B66-DC21-DD30-11C1A97BF1F9}"/>
          </ac:spMkLst>
        </pc:spChg>
        <pc:spChg chg="mod">
          <ac:chgData name="Jaana Kokkonen" userId="fd0ea1af-346e-4258-bc54-cec630bd1122" providerId="ADAL" clId="{2B050629-88B9-449D-B9DB-2FE6521EC003}" dt="2024-02-09T09:03:58.554" v="1548" actId="1076"/>
          <ac:spMkLst>
            <pc:docMk/>
            <pc:sldMk cId="902887254" sldId="814"/>
            <ac:spMk id="51" creationId="{8A7DB3AA-C512-730E-97B2-E78374B4253C}"/>
          </ac:spMkLst>
        </pc:spChg>
        <pc:spChg chg="mod">
          <ac:chgData name="Jaana Kokkonen" userId="fd0ea1af-346e-4258-bc54-cec630bd1122" providerId="ADAL" clId="{2B050629-88B9-449D-B9DB-2FE6521EC003}" dt="2024-02-09T09:01:05.647" v="1512"/>
          <ac:spMkLst>
            <pc:docMk/>
            <pc:sldMk cId="902887254" sldId="814"/>
            <ac:spMk id="54" creationId="{9D90050B-9D53-844A-7E13-C03AA14EFFF3}"/>
          </ac:spMkLst>
        </pc:spChg>
        <pc:spChg chg="mod">
          <ac:chgData name="Jaana Kokkonen" userId="fd0ea1af-346e-4258-bc54-cec630bd1122" providerId="ADAL" clId="{2B050629-88B9-449D-B9DB-2FE6521EC003}" dt="2024-02-09T09:01:05.647" v="1512"/>
          <ac:spMkLst>
            <pc:docMk/>
            <pc:sldMk cId="902887254" sldId="814"/>
            <ac:spMk id="55" creationId="{1F0C4532-BDD9-5B32-1574-F8E56114AA48}"/>
          </ac:spMkLst>
        </pc:spChg>
        <pc:spChg chg="mod">
          <ac:chgData name="Jaana Kokkonen" userId="fd0ea1af-346e-4258-bc54-cec630bd1122" providerId="ADAL" clId="{2B050629-88B9-449D-B9DB-2FE6521EC003}" dt="2024-02-09T09:01:05.647" v="1512"/>
          <ac:spMkLst>
            <pc:docMk/>
            <pc:sldMk cId="902887254" sldId="814"/>
            <ac:spMk id="56" creationId="{F9FF4A93-BA55-5275-7477-1D902B5BCF44}"/>
          </ac:spMkLst>
        </pc:spChg>
        <pc:spChg chg="add del mod">
          <ac:chgData name="Jaana Kokkonen" userId="fd0ea1af-346e-4258-bc54-cec630bd1122" providerId="ADAL" clId="{2B050629-88B9-449D-B9DB-2FE6521EC003}" dt="2024-02-09T09:06:30.612" v="1564" actId="478"/>
          <ac:spMkLst>
            <pc:docMk/>
            <pc:sldMk cId="902887254" sldId="814"/>
            <ac:spMk id="57" creationId="{22A16BB5-D688-FB34-1B04-6E2EA25B1388}"/>
          </ac:spMkLst>
        </pc:spChg>
        <pc:grpChg chg="add del mod">
          <ac:chgData name="Jaana Kokkonen" userId="fd0ea1af-346e-4258-bc54-cec630bd1122" providerId="ADAL" clId="{2B050629-88B9-449D-B9DB-2FE6521EC003}" dt="2024-02-09T08:35:14.184" v="1434" actId="478"/>
          <ac:grpSpMkLst>
            <pc:docMk/>
            <pc:sldMk cId="902887254" sldId="814"/>
            <ac:grpSpMk id="13" creationId="{06F69541-1AFC-7BCE-DA04-F786C0139B02}"/>
          </ac:grpSpMkLst>
        </pc:grpChg>
        <pc:grpChg chg="add mod">
          <ac:chgData name="Jaana Kokkonen" userId="fd0ea1af-346e-4258-bc54-cec630bd1122" providerId="ADAL" clId="{2B050629-88B9-449D-B9DB-2FE6521EC003}" dt="2024-02-09T08:05:12.295" v="1369" actId="164"/>
          <ac:grpSpMkLst>
            <pc:docMk/>
            <pc:sldMk cId="902887254" sldId="814"/>
            <ac:grpSpMk id="17" creationId="{7409BAD8-2D15-AD25-7747-F14BC20D2C97}"/>
          </ac:grpSpMkLst>
        </pc:grpChg>
        <pc:grpChg chg="add del mod">
          <ac:chgData name="Jaana Kokkonen" userId="fd0ea1af-346e-4258-bc54-cec630bd1122" providerId="ADAL" clId="{2B050629-88B9-449D-B9DB-2FE6521EC003}" dt="2024-02-09T09:06:30.612" v="1564" actId="478"/>
          <ac:grpSpMkLst>
            <pc:docMk/>
            <pc:sldMk cId="902887254" sldId="814"/>
            <ac:grpSpMk id="19" creationId="{A40E655F-2506-4031-DEA7-36D207311731}"/>
          </ac:grpSpMkLst>
        </pc:grpChg>
        <pc:grpChg chg="add mod">
          <ac:chgData name="Jaana Kokkonen" userId="fd0ea1af-346e-4258-bc54-cec630bd1122" providerId="ADAL" clId="{2B050629-88B9-449D-B9DB-2FE6521EC003}" dt="2024-02-09T08:04:49.990" v="1366" actId="164"/>
          <ac:grpSpMkLst>
            <pc:docMk/>
            <pc:sldMk cId="902887254" sldId="814"/>
            <ac:grpSpMk id="22" creationId="{CCFE059D-A110-F759-3745-B6D1D73FF276}"/>
          </ac:grpSpMkLst>
        </pc:grpChg>
        <pc:grpChg chg="add mod">
          <ac:chgData name="Jaana Kokkonen" userId="fd0ea1af-346e-4258-bc54-cec630bd1122" providerId="ADAL" clId="{2B050629-88B9-449D-B9DB-2FE6521EC003}" dt="2024-02-09T08:05:12.295" v="1369" actId="164"/>
          <ac:grpSpMkLst>
            <pc:docMk/>
            <pc:sldMk cId="902887254" sldId="814"/>
            <ac:grpSpMk id="25" creationId="{502BCF21-3760-59D7-FD41-2EFED9379439}"/>
          </ac:grpSpMkLst>
        </pc:grpChg>
        <pc:grpChg chg="add mod">
          <ac:chgData name="Jaana Kokkonen" userId="fd0ea1af-346e-4258-bc54-cec630bd1122" providerId="ADAL" clId="{2B050629-88B9-449D-B9DB-2FE6521EC003}" dt="2024-02-09T08:09:16.392" v="1393" actId="164"/>
          <ac:grpSpMkLst>
            <pc:docMk/>
            <pc:sldMk cId="902887254" sldId="814"/>
            <ac:grpSpMk id="26" creationId="{252E8DF1-8759-3E88-B624-48DD45833446}"/>
          </ac:grpSpMkLst>
        </pc:grpChg>
        <pc:grpChg chg="mod">
          <ac:chgData name="Jaana Kokkonen" userId="fd0ea1af-346e-4258-bc54-cec630bd1122" providerId="ADAL" clId="{2B050629-88B9-449D-B9DB-2FE6521EC003}" dt="2024-02-09T09:01:05.647" v="1512"/>
          <ac:grpSpMkLst>
            <pc:docMk/>
            <pc:sldMk cId="902887254" sldId="814"/>
            <ac:grpSpMk id="27" creationId="{7CDDBCC9-2657-C44E-F325-F320C6F5C8A9}"/>
          </ac:grpSpMkLst>
        </pc:grpChg>
        <pc:grpChg chg="add mod">
          <ac:chgData name="Jaana Kokkonen" userId="fd0ea1af-346e-4258-bc54-cec630bd1122" providerId="ADAL" clId="{2B050629-88B9-449D-B9DB-2FE6521EC003}" dt="2024-02-09T08:09:16.392" v="1393" actId="164"/>
          <ac:grpSpMkLst>
            <pc:docMk/>
            <pc:sldMk cId="902887254" sldId="814"/>
            <ac:grpSpMk id="30" creationId="{A4DE3AC8-E7AD-6B0E-3B2C-F0EEAD1725A6}"/>
          </ac:grpSpMkLst>
        </pc:grpChg>
        <pc:grpChg chg="add del mod">
          <ac:chgData name="Jaana Kokkonen" userId="fd0ea1af-346e-4258-bc54-cec630bd1122" providerId="ADAL" clId="{2B050629-88B9-449D-B9DB-2FE6521EC003}" dt="2024-02-09T08:35:14.184" v="1434" actId="478"/>
          <ac:grpSpMkLst>
            <pc:docMk/>
            <pc:sldMk cId="902887254" sldId="814"/>
            <ac:grpSpMk id="31" creationId="{F7702D17-B133-2BD2-DD24-C61CB49CCC76}"/>
          </ac:grpSpMkLst>
        </pc:grpChg>
        <pc:grpChg chg="add del mod">
          <ac:chgData name="Jaana Kokkonen" userId="fd0ea1af-346e-4258-bc54-cec630bd1122" providerId="ADAL" clId="{2B050629-88B9-449D-B9DB-2FE6521EC003}" dt="2024-02-09T09:06:30.612" v="1564" actId="478"/>
          <ac:grpSpMkLst>
            <pc:docMk/>
            <pc:sldMk cId="902887254" sldId="814"/>
            <ac:grpSpMk id="36" creationId="{669625F9-200D-902F-6D7A-ECDECC3AB543}"/>
          </ac:grpSpMkLst>
        </pc:grpChg>
        <pc:grpChg chg="mod">
          <ac:chgData name="Jaana Kokkonen" userId="fd0ea1af-346e-4258-bc54-cec630bd1122" providerId="ADAL" clId="{2B050629-88B9-449D-B9DB-2FE6521EC003}" dt="2024-02-09T09:01:05.647" v="1512"/>
          <ac:grpSpMkLst>
            <pc:docMk/>
            <pc:sldMk cId="902887254" sldId="814"/>
            <ac:grpSpMk id="37" creationId="{61038B8B-2118-4A7E-5A3D-4D2D6CFACAA8}"/>
          </ac:grpSpMkLst>
        </pc:grpChg>
        <pc:grpChg chg="mod">
          <ac:chgData name="Jaana Kokkonen" userId="fd0ea1af-346e-4258-bc54-cec630bd1122" providerId="ADAL" clId="{2B050629-88B9-449D-B9DB-2FE6521EC003}" dt="2024-02-09T09:01:05.647" v="1512"/>
          <ac:grpSpMkLst>
            <pc:docMk/>
            <pc:sldMk cId="902887254" sldId="814"/>
            <ac:grpSpMk id="38" creationId="{ACAE07EA-744D-559F-F306-1CFCC249F486}"/>
          </ac:grpSpMkLst>
        </pc:grpChg>
        <pc:grpChg chg="mod">
          <ac:chgData name="Jaana Kokkonen" userId="fd0ea1af-346e-4258-bc54-cec630bd1122" providerId="ADAL" clId="{2B050629-88B9-449D-B9DB-2FE6521EC003}" dt="2024-02-09T09:01:05.647" v="1512"/>
          <ac:grpSpMkLst>
            <pc:docMk/>
            <pc:sldMk cId="902887254" sldId="814"/>
            <ac:grpSpMk id="41" creationId="{96B2A46E-95F5-041F-3E42-F71EF8B19122}"/>
          </ac:grpSpMkLst>
        </pc:grpChg>
        <pc:grpChg chg="mod">
          <ac:chgData name="Jaana Kokkonen" userId="fd0ea1af-346e-4258-bc54-cec630bd1122" providerId="ADAL" clId="{2B050629-88B9-449D-B9DB-2FE6521EC003}" dt="2024-02-09T09:01:05.647" v="1512"/>
          <ac:grpSpMkLst>
            <pc:docMk/>
            <pc:sldMk cId="902887254" sldId="814"/>
            <ac:grpSpMk id="42" creationId="{9A69F036-5FBE-20AE-C487-DD8743476AF9}"/>
          </ac:grpSpMkLst>
        </pc:grpChg>
        <pc:grpChg chg="mod">
          <ac:chgData name="Jaana Kokkonen" userId="fd0ea1af-346e-4258-bc54-cec630bd1122" providerId="ADAL" clId="{2B050629-88B9-449D-B9DB-2FE6521EC003}" dt="2024-02-09T09:01:05.647" v="1512"/>
          <ac:grpSpMkLst>
            <pc:docMk/>
            <pc:sldMk cId="902887254" sldId="814"/>
            <ac:grpSpMk id="43" creationId="{33757AB2-9C8A-CF02-A7D6-2173BDF65D76}"/>
          </ac:grpSpMkLst>
        </pc:grpChg>
        <pc:grpChg chg="add del mod">
          <ac:chgData name="Jaana Kokkonen" userId="fd0ea1af-346e-4258-bc54-cec630bd1122" providerId="ADAL" clId="{2B050629-88B9-449D-B9DB-2FE6521EC003}" dt="2024-02-09T09:06:30.612" v="1564" actId="478"/>
          <ac:grpSpMkLst>
            <pc:docMk/>
            <pc:sldMk cId="902887254" sldId="814"/>
            <ac:grpSpMk id="50" creationId="{B1F4342F-CE8A-3773-F418-3F82C24625D4}"/>
          </ac:grpSpMkLst>
        </pc:grpChg>
        <pc:grpChg chg="mod">
          <ac:chgData name="Jaana Kokkonen" userId="fd0ea1af-346e-4258-bc54-cec630bd1122" providerId="ADAL" clId="{2B050629-88B9-449D-B9DB-2FE6521EC003}" dt="2024-02-09T09:01:05.647" v="1512"/>
          <ac:grpSpMkLst>
            <pc:docMk/>
            <pc:sldMk cId="902887254" sldId="814"/>
            <ac:grpSpMk id="52" creationId="{E9211258-FA45-AD65-EBE2-85291E08C5FB}"/>
          </ac:grpSpMkLst>
        </pc:grpChg>
        <pc:picChg chg="add mod">
          <ac:chgData name="Jaana Kokkonen" userId="fd0ea1af-346e-4258-bc54-cec630bd1122" providerId="ADAL" clId="{2B050629-88B9-449D-B9DB-2FE6521EC003}" dt="2024-02-08T14:22:42.671" v="1206" actId="164"/>
          <ac:picMkLst>
            <pc:docMk/>
            <pc:sldMk cId="902887254" sldId="814"/>
            <ac:picMk id="6" creationId="{470BA73A-C135-F868-345F-B95BC414037A}"/>
          </ac:picMkLst>
        </pc:picChg>
        <pc:picChg chg="add mod">
          <ac:chgData name="Jaana Kokkonen" userId="fd0ea1af-346e-4258-bc54-cec630bd1122" providerId="ADAL" clId="{2B050629-88B9-449D-B9DB-2FE6521EC003}" dt="2024-02-09T07:34:36.648" v="1237" actId="1076"/>
          <ac:picMkLst>
            <pc:docMk/>
            <pc:sldMk cId="902887254" sldId="814"/>
            <ac:picMk id="15" creationId="{E0300744-8664-7E87-B3E5-67E164A543F2}"/>
          </ac:picMkLst>
        </pc:picChg>
        <pc:picChg chg="mod">
          <ac:chgData name="Jaana Kokkonen" userId="fd0ea1af-346e-4258-bc54-cec630bd1122" providerId="ADAL" clId="{2B050629-88B9-449D-B9DB-2FE6521EC003}" dt="2024-02-09T09:01:05.647" v="1512"/>
          <ac:picMkLst>
            <pc:docMk/>
            <pc:sldMk cId="902887254" sldId="814"/>
            <ac:picMk id="32" creationId="{A21C0647-7023-DB4E-4B2F-1F278862EFE9}"/>
          </ac:picMkLst>
        </pc:picChg>
        <pc:picChg chg="mod">
          <ac:chgData name="Jaana Kokkonen" userId="fd0ea1af-346e-4258-bc54-cec630bd1122" providerId="ADAL" clId="{2B050629-88B9-449D-B9DB-2FE6521EC003}" dt="2024-02-09T09:01:05.647" v="1512"/>
          <ac:picMkLst>
            <pc:docMk/>
            <pc:sldMk cId="902887254" sldId="814"/>
            <ac:picMk id="49" creationId="{1D11F61B-33E5-5E66-5191-FDBD81581E64}"/>
          </ac:picMkLst>
        </pc:picChg>
        <pc:picChg chg="mod">
          <ac:chgData name="Jaana Kokkonen" userId="fd0ea1af-346e-4258-bc54-cec630bd1122" providerId="ADAL" clId="{2B050629-88B9-449D-B9DB-2FE6521EC003}" dt="2024-02-09T09:01:05.647" v="1512"/>
          <ac:picMkLst>
            <pc:docMk/>
            <pc:sldMk cId="902887254" sldId="814"/>
            <ac:picMk id="53" creationId="{B6B0C3FE-B17E-80D7-E406-E9A4557BDB1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63B138-173C-46F0-B529-FC07560AB81E}" type="datetimeFigureOut">
              <a:rPr lang="fi-FI" smtClean="0"/>
              <a:t>9.2.2024</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19C122-1841-446F-A209-09DB18BC1FBD}" type="slidenum">
              <a:rPr lang="fi-FI" smtClean="0"/>
              <a:t>‹#›</a:t>
            </a:fld>
            <a:endParaRPr lang="fi-FI"/>
          </a:p>
        </p:txBody>
      </p:sp>
    </p:spTree>
    <p:extLst>
      <p:ext uri="{BB962C8B-B14F-4D97-AF65-F5344CB8AC3E}">
        <p14:creationId xmlns:p14="http://schemas.microsoft.com/office/powerpoint/2010/main" val="3544299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515270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1060251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2778766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5946023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20383645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530012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3923815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36140011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383615"/>
            <a:ext cx="6228000" cy="3276358"/>
          </a:xfrm>
        </p:spPr>
        <p:txBody>
          <a:bodyPr anchor="b"/>
          <a:lstStyle>
            <a:lvl1pPr algn="l">
              <a:lnSpc>
                <a:spcPts val="7000"/>
              </a:lnSpc>
              <a:defRPr sz="660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3834000" y="4740322"/>
            <a:ext cx="622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9.2.2024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311118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Kuva ja otsikko">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9.2.2024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52" name="Otsikko 1">
            <a:extLst>
              <a:ext uri="{FF2B5EF4-FFF2-40B4-BE49-F238E27FC236}">
                <a16:creationId xmlns:a16="http://schemas.microsoft.com/office/drawing/2014/main" id="{0FF9F245-1E1A-448D-91E2-6190B0BFCCCA}"/>
              </a:ext>
            </a:extLst>
          </p:cNvPr>
          <p:cNvSpPr>
            <a:spLocks noGrp="1"/>
          </p:cNvSpPr>
          <p:nvPr>
            <p:ph type="ctrTitle"/>
          </p:nvPr>
        </p:nvSpPr>
        <p:spPr>
          <a:xfrm>
            <a:off x="359814" y="5684258"/>
            <a:ext cx="5736185" cy="900000"/>
          </a:xfrm>
        </p:spPr>
        <p:txBody>
          <a:bodyPr anchor="b"/>
          <a:lstStyle>
            <a:lvl1pPr algn="l">
              <a:lnSpc>
                <a:spcPts val="3000"/>
              </a:lnSpc>
              <a:defRPr sz="3000"/>
            </a:lvl1pPr>
          </a:lstStyle>
          <a:p>
            <a:r>
              <a:rPr lang="fi-FI"/>
              <a:t>Muokkaa ots. perustyyl. napsautt.</a:t>
            </a:r>
            <a:endParaRPr lang="fi-FI" dirty="0"/>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Tree>
    <p:extLst>
      <p:ext uri="{BB962C8B-B14F-4D97-AF65-F5344CB8AC3E}">
        <p14:creationId xmlns:p14="http://schemas.microsoft.com/office/powerpoint/2010/main" val="1219756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Kuva ja otsikko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91649" y="3734807"/>
            <a:ext cx="4823939" cy="1807156"/>
          </a:xfrm>
        </p:spPr>
        <p:txBody>
          <a:bodyPr anchor="t"/>
          <a:lstStyle>
            <a:lvl1pPr algn="l">
              <a:lnSpc>
                <a:spcPts val="3000"/>
              </a:lnSpc>
              <a:defRPr sz="3000"/>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9.2.2024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pic>
        <p:nvPicPr>
          <p:cNvPr id="9" name="Kuva 8" descr="Kuva, joka sisältää kohteen piirtäminen&#10;&#10;Kuvaus luotu automaattisesti">
            <a:extLst>
              <a:ext uri="{FF2B5EF4-FFF2-40B4-BE49-F238E27FC236}">
                <a16:creationId xmlns:a16="http://schemas.microsoft.com/office/drawing/2014/main" id="{3B1DCAA7-5504-4BFF-84F4-D86AF05361F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21136" y="985012"/>
            <a:ext cx="1885749" cy="2484000"/>
          </a:xfrm>
          <a:prstGeom prst="rect">
            <a:avLst/>
          </a:prstGeom>
        </p:spPr>
      </p:pic>
    </p:spTree>
    <p:extLst>
      <p:ext uri="{BB962C8B-B14F-4D97-AF65-F5344CB8AC3E}">
        <p14:creationId xmlns:p14="http://schemas.microsoft.com/office/powerpoint/2010/main" val="3136096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uva ja teksti">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9.2.2024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324098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uva ja teksti 2">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3130915"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2" name="Kuvan paikkamerkki 6">
            <a:extLst>
              <a:ext uri="{FF2B5EF4-FFF2-40B4-BE49-F238E27FC236}">
                <a16:creationId xmlns:a16="http://schemas.microsoft.com/office/drawing/2014/main" id="{D6A75CB5-A60D-4F27-912C-E9E35A752B70}"/>
              </a:ext>
            </a:extLst>
          </p:cNvPr>
          <p:cNvSpPr>
            <a:spLocks noGrp="1"/>
          </p:cNvSpPr>
          <p:nvPr>
            <p:ph type="pic" sz="quarter" idx="16"/>
          </p:nvPr>
        </p:nvSpPr>
        <p:spPr>
          <a:xfrm>
            <a:off x="3856977" y="369000"/>
            <a:ext cx="7960373"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9.2.2024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828950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uva ja teksti 3">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83238" y="1880050"/>
            <a:ext cx="4478762"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5583237" y="2891099"/>
            <a:ext cx="4478337" cy="2441249"/>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hasCustomPrompt="1"/>
          </p:nvPr>
        </p:nvSpPr>
        <p:spPr>
          <a:xfrm>
            <a:off x="5583237" y="5436474"/>
            <a:ext cx="4478761"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Väliotsikko</a:t>
            </a:r>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5583238" y="5781700"/>
            <a:ext cx="4478524" cy="711175"/>
          </a:xfrm>
        </p:spPr>
        <p:txBody>
          <a:bodyPr>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9.2.2024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8882860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Kuva ja teksti 4">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6523401"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7243396" y="1089000"/>
            <a:ext cx="2818603" cy="169105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7243238" y="2891099"/>
            <a:ext cx="2818336" cy="3601776"/>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9.2.2024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481297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Lainaus">
    <p:bg>
      <p:bgPr>
        <a:solidFill>
          <a:schemeClr val="tx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9.2.2024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C23E018D-28CE-43C5-B8B0-378E818075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3006223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Lainaus 2">
    <p:bg>
      <p:bgPr>
        <a:solidFill>
          <a:schemeClr val="accent3"/>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9.2.2024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102" name="Kuva 101">
            <a:extLst>
              <a:ext uri="{FF2B5EF4-FFF2-40B4-BE49-F238E27FC236}">
                <a16:creationId xmlns:a16="http://schemas.microsoft.com/office/drawing/2014/main" id="{AD593AE4-F009-4670-A00D-FE70E255BC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20051310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Lainaus 3">
    <p:bg>
      <p:bgPr>
        <a:solidFill>
          <a:schemeClr val="accent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9.2.2024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9172793D-AC5E-4116-A505-F56C8A4BE6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28090816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Lainaus 4">
    <p:bg>
      <p:bgPr>
        <a:solidFill>
          <a:schemeClr val="accent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9.2.2024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2" name="Kuva 51">
            <a:extLst>
              <a:ext uri="{FF2B5EF4-FFF2-40B4-BE49-F238E27FC236}">
                <a16:creationId xmlns:a16="http://schemas.microsoft.com/office/drawing/2014/main" id="{9F32C795-722B-443A-9BDF-1FCD2E9DA2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750680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BE17326-2570-491B-8862-26E0B2C7E27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F53C4BAA-863D-4C2B-A49E-6787B479BC66}"/>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35586A4B-B0D1-45E1-8161-745750AC3F01}"/>
              </a:ext>
            </a:extLst>
          </p:cNvPr>
          <p:cNvSpPr>
            <a:spLocks noGrp="1"/>
          </p:cNvSpPr>
          <p:nvPr>
            <p:ph type="dt" sz="half" idx="10"/>
          </p:nvPr>
        </p:nvSpPr>
        <p:spPr/>
        <p:txBody>
          <a:bodyPr/>
          <a:lstStyle/>
          <a:p>
            <a:fld id="{6DC6F5ED-C14C-4DA4-AA51-40B6CDE4D00F}" type="datetimeFigureOut">
              <a:rPr lang="fi-FI" smtClean="0"/>
              <a:t>9.2.2024</a:t>
            </a:fld>
            <a:endParaRPr lang="fi-FI"/>
          </a:p>
        </p:txBody>
      </p:sp>
      <p:sp>
        <p:nvSpPr>
          <p:cNvPr id="5" name="Alatunnisteen paikkamerkki 4">
            <a:extLst>
              <a:ext uri="{FF2B5EF4-FFF2-40B4-BE49-F238E27FC236}">
                <a16:creationId xmlns:a16="http://schemas.microsoft.com/office/drawing/2014/main" id="{F7F02EBB-2840-4B98-91F4-0BA5D03463F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ED015DB-8E17-4D1B-B989-6CC39D597F13}"/>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814742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D71F7-7B46-4998-9D4A-96B1357F2535}"/>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2A0AFE91-F0AE-4F4E-8AB4-2FFCE4AE4C34}"/>
              </a:ext>
            </a:extLst>
          </p:cNvPr>
          <p:cNvSpPr>
            <a:spLocks noGrp="1"/>
          </p:cNvSpPr>
          <p:nvPr>
            <p:ph type="dt" sz="half" idx="10"/>
          </p:nvPr>
        </p:nvSpPr>
        <p:spPr/>
        <p:txBody>
          <a:bodyPr/>
          <a:lstStyle/>
          <a:p>
            <a:fld id="{6DC6F5ED-C14C-4DA4-AA51-40B6CDE4D00F}" type="datetimeFigureOut">
              <a:rPr lang="fi-FI" smtClean="0"/>
              <a:t>9.2.2024</a:t>
            </a:fld>
            <a:endParaRPr lang="fi-FI"/>
          </a:p>
        </p:txBody>
      </p:sp>
      <p:sp>
        <p:nvSpPr>
          <p:cNvPr id="4" name="Alatunnisteen paikkamerkki 3">
            <a:extLst>
              <a:ext uri="{FF2B5EF4-FFF2-40B4-BE49-F238E27FC236}">
                <a16:creationId xmlns:a16="http://schemas.microsoft.com/office/drawing/2014/main" id="{FCA9EF4D-E262-4CAF-9228-D048DEA18A0B}"/>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95961130-5A16-4348-8FFD-870010FF9354}"/>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1635191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20539355-C800-4593-86D9-17ADB80250E1}"/>
              </a:ext>
            </a:extLst>
          </p:cNvPr>
          <p:cNvSpPr>
            <a:spLocks noGrp="1"/>
          </p:cNvSpPr>
          <p:nvPr>
            <p:ph type="dt" sz="half" idx="10"/>
          </p:nvPr>
        </p:nvSpPr>
        <p:spPr/>
        <p:txBody>
          <a:bodyPr/>
          <a:lstStyle/>
          <a:p>
            <a:fld id="{6DC6F5ED-C14C-4DA4-AA51-40B6CDE4D00F}" type="datetimeFigureOut">
              <a:rPr lang="fi-FI" smtClean="0"/>
              <a:t>9.2.2024</a:t>
            </a:fld>
            <a:endParaRPr lang="fi-FI"/>
          </a:p>
        </p:txBody>
      </p:sp>
      <p:sp>
        <p:nvSpPr>
          <p:cNvPr id="3" name="Alatunnisteen paikkamerkki 2">
            <a:extLst>
              <a:ext uri="{FF2B5EF4-FFF2-40B4-BE49-F238E27FC236}">
                <a16:creationId xmlns:a16="http://schemas.microsoft.com/office/drawing/2014/main" id="{33E3A70F-7960-4ADF-AB46-B19FD9A82289}"/>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5B95B99D-6028-4A07-8A8A-A0DE4581037F}"/>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13753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Kaksi sisältökohdetta">
    <p:spTree>
      <p:nvGrpSpPr>
        <p:cNvPr id="1" name=""/>
        <p:cNvGrpSpPr/>
        <p:nvPr/>
      </p:nvGrpSpPr>
      <p:grpSpPr>
        <a:xfrm>
          <a:off x="0" y="0"/>
          <a:ext cx="0" cy="0"/>
          <a:chOff x="0" y="0"/>
          <a:chExt cx="0" cy="0"/>
        </a:xfrm>
      </p:grpSpPr>
      <p:sp>
        <p:nvSpPr>
          <p:cNvPr id="5" name="Päivämäärän paikkamerkki 4">
            <a:extLst>
              <a:ext uri="{FF2B5EF4-FFF2-40B4-BE49-F238E27FC236}">
                <a16:creationId xmlns:a16="http://schemas.microsoft.com/office/drawing/2014/main" id="{D87B7AEA-F2C3-4333-9E07-08F782CB9D1A}"/>
              </a:ext>
            </a:extLst>
          </p:cNvPr>
          <p:cNvSpPr>
            <a:spLocks noGrp="1"/>
          </p:cNvSpPr>
          <p:nvPr>
            <p:ph type="dt" sz="half" idx="10"/>
          </p:nvPr>
        </p:nvSpPr>
        <p:spPr/>
        <p:txBody>
          <a:bodyPr/>
          <a:lstStyle/>
          <a:p>
            <a:fld id="{6DC6F5ED-C14C-4DA4-AA51-40B6CDE4D00F}" type="datetimeFigureOut">
              <a:rPr lang="fi-FI" smtClean="0"/>
              <a:t>9.2.2024</a:t>
            </a:fld>
            <a:endParaRPr lang="fi-FI"/>
          </a:p>
        </p:txBody>
      </p:sp>
      <p:sp>
        <p:nvSpPr>
          <p:cNvPr id="6" name="Alatunnisteen paikkamerkki 5">
            <a:extLst>
              <a:ext uri="{FF2B5EF4-FFF2-40B4-BE49-F238E27FC236}">
                <a16:creationId xmlns:a16="http://schemas.microsoft.com/office/drawing/2014/main" id="{CA6955E6-AF27-45E9-8CE1-AE512FCF387E}"/>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8EBDAAF6-7DEF-4073-A13E-8D0D83680371}"/>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9" name="Otsikko 8">
            <a:extLst>
              <a:ext uri="{FF2B5EF4-FFF2-40B4-BE49-F238E27FC236}">
                <a16:creationId xmlns:a16="http://schemas.microsoft.com/office/drawing/2014/main" id="{576A1BE5-DCEF-4406-83F6-CB52BA0F91F7}"/>
              </a:ext>
            </a:extLst>
          </p:cNvPr>
          <p:cNvSpPr>
            <a:spLocks noGrp="1"/>
          </p:cNvSpPr>
          <p:nvPr>
            <p:ph type="title"/>
          </p:nvPr>
        </p:nvSpPr>
        <p:spPr/>
        <p:txBody>
          <a:bodyPr/>
          <a:lstStyle/>
          <a:p>
            <a:r>
              <a:rPr lang="fi-FI"/>
              <a:t>Muokkaa ots. perustyyl. napsautt.</a:t>
            </a:r>
          </a:p>
        </p:txBody>
      </p:sp>
      <p:sp>
        <p:nvSpPr>
          <p:cNvPr id="10" name="Sisällön paikkamerkki 2">
            <a:extLst>
              <a:ext uri="{FF2B5EF4-FFF2-40B4-BE49-F238E27FC236}">
                <a16:creationId xmlns:a16="http://schemas.microsoft.com/office/drawing/2014/main" id="{32CA24E3-3C18-43E5-BD83-88F3B524B38E}"/>
              </a:ext>
            </a:extLst>
          </p:cNvPr>
          <p:cNvSpPr>
            <a:spLocks noGrp="1"/>
          </p:cNvSpPr>
          <p:nvPr>
            <p:ph idx="13"/>
          </p:nvPr>
        </p:nvSpPr>
        <p:spPr>
          <a:xfrm>
            <a:off x="1764000"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1" name="Sisällön paikkamerkki 2">
            <a:extLst>
              <a:ext uri="{FF2B5EF4-FFF2-40B4-BE49-F238E27FC236}">
                <a16:creationId xmlns:a16="http://schemas.microsoft.com/office/drawing/2014/main" id="{7CDE0A28-B3C8-457F-8588-D72F44D5F492}"/>
              </a:ext>
            </a:extLst>
          </p:cNvPr>
          <p:cNvSpPr>
            <a:spLocks noGrp="1"/>
          </p:cNvSpPr>
          <p:nvPr>
            <p:ph idx="14"/>
          </p:nvPr>
        </p:nvSpPr>
        <p:spPr>
          <a:xfrm>
            <a:off x="6113389"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Tree>
    <p:extLst>
      <p:ext uri="{BB962C8B-B14F-4D97-AF65-F5344CB8AC3E}">
        <p14:creationId xmlns:p14="http://schemas.microsoft.com/office/powerpoint/2010/main" val="3111034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Otsikko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383615"/>
            <a:ext cx="8298000" cy="3276358"/>
          </a:xfrm>
        </p:spPr>
        <p:txBody>
          <a:bodyPr anchor="b"/>
          <a:lstStyle>
            <a:lvl1pPr algn="l">
              <a:lnSpc>
                <a:spcPts val="7000"/>
              </a:lnSpc>
              <a:defRPr sz="660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1764000" y="4740322"/>
            <a:ext cx="829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9.2.2024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627055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eksti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833813" y="2559050"/>
            <a:ext cx="6227762"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3833999" y="4110549"/>
            <a:ext cx="622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3834000" y="4455775"/>
            <a:ext cx="6227762"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9.2.2024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955233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eksti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1764000" y="2559050"/>
            <a:ext cx="8298000"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1764000" y="4110549"/>
            <a:ext cx="829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1764000" y="4455775"/>
            <a:ext cx="8298000"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9.2.2024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617626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ekstidia 3">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3833813" y="2587625"/>
            <a:ext cx="6221412"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9.2.2024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599780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ekstidia 4">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1764000" y="2587625"/>
            <a:ext cx="8298000"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9.2.2024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822036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uoliotsikko">
    <p:spTree>
      <p:nvGrpSpPr>
        <p:cNvPr id="1" name=""/>
        <p:cNvGrpSpPr/>
        <p:nvPr/>
      </p:nvGrpSpPr>
      <p:grpSpPr>
        <a:xfrm>
          <a:off x="0" y="0"/>
          <a:ext cx="0" cy="0"/>
          <a:chOff x="0" y="0"/>
          <a:chExt cx="0" cy="0"/>
        </a:xfrm>
      </p:grpSpPr>
      <p:pic>
        <p:nvPicPr>
          <p:cNvPr id="53" name="Kuva 52" descr="Kuva, joka sisältää kohteen piirtäminen&#10;&#10;Kuvaus luotu automaattisesti">
            <a:extLst>
              <a:ext uri="{FF2B5EF4-FFF2-40B4-BE49-F238E27FC236}">
                <a16:creationId xmlns:a16="http://schemas.microsoft.com/office/drawing/2014/main" id="{2141F0D0-0FEA-4058-9143-828F1654926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837062" y="1269000"/>
            <a:ext cx="3672000" cy="4844452"/>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hasCustomPrompt="1"/>
          </p:nvPr>
        </p:nvSpPr>
        <p:spPr>
          <a:xfrm>
            <a:off x="751422" y="2036763"/>
            <a:ext cx="3904578" cy="3130550"/>
          </a:xfrm>
        </p:spPr>
        <p:txBody>
          <a:bodyPr anchor="ctr"/>
          <a:lstStyle>
            <a:lvl1pPr algn="l">
              <a:lnSpc>
                <a:spcPts val="4800"/>
              </a:lnSpc>
              <a:defRPr sz="5400"/>
            </a:lvl1pPr>
          </a:lstStyle>
          <a:p>
            <a:r>
              <a:rPr lang="fi-FI" dirty="0"/>
              <a:t>Lisää otsikko</a:t>
            </a:r>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7620543" y="2536825"/>
            <a:ext cx="4194000" cy="2630488"/>
          </a:xfrm>
        </p:spPr>
        <p:txBody>
          <a:bodyPr>
            <a:normAutofit/>
          </a:bodyPr>
          <a:lstStyle>
            <a:lvl1pPr marL="0" indent="0">
              <a:spcAft>
                <a:spcPts val="1600"/>
              </a:spcAft>
              <a:buNone/>
              <a:defRPr sz="1600" b="0"/>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9.2.2024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43958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jp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B92EF62F-D49B-4A44-92B5-38DF0E46D841}"/>
              </a:ext>
            </a:extLst>
          </p:cNvPr>
          <p:cNvSpPr>
            <a:spLocks noGrp="1"/>
          </p:cNvSpPr>
          <p:nvPr>
            <p:ph type="title"/>
          </p:nvPr>
        </p:nvSpPr>
        <p:spPr>
          <a:xfrm>
            <a:off x="1764000" y="1548000"/>
            <a:ext cx="8298000" cy="900000"/>
          </a:xfrm>
          <a:prstGeom prst="rect">
            <a:avLst/>
          </a:prstGeom>
        </p:spPr>
        <p:txBody>
          <a:bodyPr vert="horz" lIns="0" tIns="0" rIns="0" bIns="45720" rtlCol="0" anchor="b">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8D489960-CB8D-4F48-B4C6-33518F04E42D}"/>
              </a:ext>
            </a:extLst>
          </p:cNvPr>
          <p:cNvSpPr>
            <a:spLocks noGrp="1"/>
          </p:cNvSpPr>
          <p:nvPr>
            <p:ph type="body" idx="1"/>
          </p:nvPr>
        </p:nvSpPr>
        <p:spPr>
          <a:xfrm>
            <a:off x="1764000" y="2592000"/>
            <a:ext cx="8298000" cy="2880000"/>
          </a:xfrm>
          <a:prstGeom prst="rect">
            <a:avLst/>
          </a:prstGeom>
        </p:spPr>
        <p:txBody>
          <a:bodyPr vert="horz" lIns="0" tIns="0" rIns="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p>
        </p:txBody>
      </p:sp>
      <p:sp>
        <p:nvSpPr>
          <p:cNvPr id="4" name="Päivämäärän paikkamerkki 3">
            <a:extLst>
              <a:ext uri="{FF2B5EF4-FFF2-40B4-BE49-F238E27FC236}">
                <a16:creationId xmlns:a16="http://schemas.microsoft.com/office/drawing/2014/main" id="{90E7348C-6486-4251-801A-85B0E848DBE2}"/>
              </a:ext>
            </a:extLst>
          </p:cNvPr>
          <p:cNvSpPr>
            <a:spLocks noGrp="1"/>
          </p:cNvSpPr>
          <p:nvPr>
            <p:ph type="dt" sz="half" idx="2"/>
          </p:nvPr>
        </p:nvSpPr>
        <p:spPr>
          <a:xfrm>
            <a:off x="360000" y="6597000"/>
            <a:ext cx="1404000" cy="252000"/>
          </a:xfrm>
          <a:prstGeom prst="rect">
            <a:avLst/>
          </a:prstGeom>
        </p:spPr>
        <p:txBody>
          <a:bodyPr vert="horz" lIns="0" tIns="45720" rIns="91440" bIns="45720" rtlCol="0" anchor="ctr"/>
          <a:lstStyle>
            <a:lvl1pPr algn="l">
              <a:defRPr sz="1200">
                <a:noFill/>
              </a:defRPr>
            </a:lvl1pPr>
          </a:lstStyle>
          <a:p>
            <a:fld id="{6DC6F5ED-C14C-4DA4-AA51-40B6CDE4D00F}" type="datetimeFigureOut">
              <a:rPr lang="fi-FI" smtClean="0"/>
              <a:t>9.2.2024</a:t>
            </a:fld>
            <a:endParaRPr lang="fi-FI"/>
          </a:p>
        </p:txBody>
      </p:sp>
      <p:sp>
        <p:nvSpPr>
          <p:cNvPr id="5" name="Alatunnisteen paikkamerkki 4">
            <a:extLst>
              <a:ext uri="{FF2B5EF4-FFF2-40B4-BE49-F238E27FC236}">
                <a16:creationId xmlns:a16="http://schemas.microsoft.com/office/drawing/2014/main" id="{E21CDB72-9EDA-48DC-98AB-E1016A1D9D74}"/>
              </a:ext>
            </a:extLst>
          </p:cNvPr>
          <p:cNvSpPr>
            <a:spLocks noGrp="1"/>
          </p:cNvSpPr>
          <p:nvPr>
            <p:ph type="ftr" sz="quarter" idx="3"/>
          </p:nvPr>
        </p:nvSpPr>
        <p:spPr>
          <a:xfrm>
            <a:off x="2124000" y="6597000"/>
            <a:ext cx="4114800" cy="252000"/>
          </a:xfrm>
          <a:prstGeom prst="rect">
            <a:avLst/>
          </a:prstGeom>
        </p:spPr>
        <p:txBody>
          <a:bodyPr vert="horz" lIns="0" tIns="45720" rIns="91440" bIns="45720" rtlCol="0" anchor="ctr"/>
          <a:lstStyle>
            <a:lvl1pPr algn="l">
              <a:defRPr sz="1200">
                <a:noFill/>
              </a:defRPr>
            </a:lvl1pPr>
          </a:lstStyle>
          <a:p>
            <a:endParaRPr lang="fi-FI"/>
          </a:p>
        </p:txBody>
      </p:sp>
      <p:sp>
        <p:nvSpPr>
          <p:cNvPr id="6" name="Dian numeron paikkamerkki 5">
            <a:extLst>
              <a:ext uri="{FF2B5EF4-FFF2-40B4-BE49-F238E27FC236}">
                <a16:creationId xmlns:a16="http://schemas.microsoft.com/office/drawing/2014/main" id="{0E5A9A56-7B18-44D6-99B0-B87596D5F757}"/>
              </a:ext>
            </a:extLst>
          </p:cNvPr>
          <p:cNvSpPr>
            <a:spLocks noGrp="1"/>
          </p:cNvSpPr>
          <p:nvPr>
            <p:ph type="sldNum" sz="quarter" idx="4"/>
          </p:nvPr>
        </p:nvSpPr>
        <p:spPr>
          <a:xfrm>
            <a:off x="11057032" y="260412"/>
            <a:ext cx="807300" cy="365125"/>
          </a:xfrm>
          <a:prstGeom prst="rect">
            <a:avLst/>
          </a:prstGeom>
        </p:spPr>
        <p:txBody>
          <a:bodyPr vert="horz" lIns="91440" tIns="45720" rIns="91440" bIns="45720" rtlCol="0" anchor="ctr"/>
          <a:lstStyle>
            <a:lvl1pPr algn="r">
              <a:defRPr sz="1200">
                <a:noFill/>
              </a:defRPr>
            </a:lvl1pPr>
          </a:lstStyle>
          <a:p>
            <a:fld id="{F01552E5-F27A-4309-8F6A-42878645B083}" type="slidenum">
              <a:rPr lang="fi-FI" smtClean="0"/>
              <a:t>‹#›</a:t>
            </a:fld>
            <a:endParaRPr lang="fi-FI"/>
          </a:p>
        </p:txBody>
      </p:sp>
      <p:pic>
        <p:nvPicPr>
          <p:cNvPr id="60" name="Kuva 59">
            <a:extLst>
              <a:ext uri="{FF2B5EF4-FFF2-40B4-BE49-F238E27FC236}">
                <a16:creationId xmlns:a16="http://schemas.microsoft.com/office/drawing/2014/main" id="{37A535CD-8113-4A51-8B3F-7B541E72EAD4}"/>
              </a:ext>
            </a:extLst>
          </p:cNvPr>
          <p:cNvPicPr>
            <a:picLocks noChangeAspect="1"/>
          </p:cNvPicPr>
          <p:nvPr/>
        </p:nvPicPr>
        <p:blipFill>
          <a:blip r:embed="rId2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410310" y="5532240"/>
            <a:ext cx="1778164" cy="1332000"/>
          </a:xfrm>
          <a:prstGeom prst="rect">
            <a:avLst/>
          </a:prstGeom>
        </p:spPr>
      </p:pic>
    </p:spTree>
    <p:extLst>
      <p:ext uri="{BB962C8B-B14F-4D97-AF65-F5344CB8AC3E}">
        <p14:creationId xmlns:p14="http://schemas.microsoft.com/office/powerpoint/2010/main" val="2255624674"/>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 id="2147483731" r:id="rId15"/>
    <p:sldLayoutId id="2147483732" r:id="rId16"/>
    <p:sldLayoutId id="2147483733" r:id="rId17"/>
    <p:sldLayoutId id="2147483734" r:id="rId18"/>
    <p:sldLayoutId id="2147483735" r:id="rId19"/>
    <p:sldLayoutId id="2147483736" r:id="rId20"/>
    <p:sldLayoutId id="2147483737" r:id="rId21"/>
  </p:sldLayoutIdLst>
  <p:txStyles>
    <p:titleStyle>
      <a:lvl1pPr algn="l" defTabSz="914400" rtl="0" eaLnBrk="1" latinLnBrk="0" hangingPunct="1">
        <a:lnSpc>
          <a:spcPct val="100000"/>
        </a:lnSpc>
        <a:spcBef>
          <a:spcPct val="0"/>
        </a:spcBef>
        <a:buNone/>
        <a:defRPr sz="2800" b="1" kern="1200">
          <a:solidFill>
            <a:schemeClr val="tx2"/>
          </a:solidFill>
          <a:latin typeface="+mj-lt"/>
          <a:ea typeface="+mj-ea"/>
          <a:cs typeface="+mj-cs"/>
        </a:defRPr>
      </a:lvl1pPr>
    </p:titleStyle>
    <p:bodyStyle>
      <a:lvl1pPr marL="108000" indent="-108000" algn="l" defTabSz="914400" rtl="0" eaLnBrk="1" latinLnBrk="0" hangingPunct="1">
        <a:lnSpc>
          <a:spcPct val="100000"/>
        </a:lnSpc>
        <a:spcBef>
          <a:spcPts val="0"/>
        </a:spcBef>
        <a:buFont typeface="Arial" panose="020B0604020202020204" pitchFamily="34" charset="0"/>
        <a:buChar char="-"/>
        <a:defRPr sz="2000" b="1" kern="1200">
          <a:solidFill>
            <a:schemeClr val="tx1"/>
          </a:solidFill>
          <a:latin typeface="+mn-lt"/>
          <a:ea typeface="+mn-ea"/>
          <a:cs typeface="+mn-cs"/>
        </a:defRPr>
      </a:lvl1pPr>
      <a:lvl2pPr marL="216000" indent="-108000" algn="l" defTabSz="914400" rtl="0" eaLnBrk="1" latinLnBrk="0" hangingPunct="1">
        <a:lnSpc>
          <a:spcPct val="100000"/>
        </a:lnSpc>
        <a:spcBef>
          <a:spcPts val="0"/>
        </a:spcBef>
        <a:buFont typeface="Arial" panose="020B0604020202020204" pitchFamily="34" charset="0"/>
        <a:buChar char="-"/>
        <a:defRPr sz="2000" b="0" kern="1200">
          <a:solidFill>
            <a:schemeClr val="tx1"/>
          </a:solidFill>
          <a:latin typeface="+mn-lt"/>
          <a:ea typeface="+mn-ea"/>
          <a:cs typeface="+mn-cs"/>
        </a:defRPr>
      </a:lvl2pPr>
      <a:lvl3pPr marL="432000" indent="-108000" algn="l" defTabSz="914400" rtl="0" eaLnBrk="1" latinLnBrk="0" hangingPunct="1">
        <a:lnSpc>
          <a:spcPct val="100000"/>
        </a:lnSpc>
        <a:spcBef>
          <a:spcPts val="0"/>
        </a:spcBef>
        <a:buFont typeface="Arial" panose="020B0604020202020204" pitchFamily="34" charset="0"/>
        <a:buChar char="-"/>
        <a:defRPr sz="1800" b="0" kern="1200">
          <a:solidFill>
            <a:schemeClr val="tx1"/>
          </a:solidFill>
          <a:latin typeface="+mn-lt"/>
          <a:ea typeface="+mn-ea"/>
          <a:cs typeface="+mn-cs"/>
        </a:defRPr>
      </a:lvl3pPr>
      <a:lvl4pPr marL="64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4pPr>
      <a:lvl5pPr marL="864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5pPr>
      <a:lvl6pPr marL="1080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6pPr>
      <a:lvl7pPr marL="1296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7pPr>
      <a:lvl8pPr marL="1512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8pPr>
      <a:lvl9pPr marL="172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226">
          <p15:clr>
            <a:srgbClr val="F26B43"/>
          </p15:clr>
        </p15:guide>
        <p15:guide id="4" orient="horz" pos="232">
          <p15:clr>
            <a:srgbClr val="F26B43"/>
          </p15:clr>
        </p15:guide>
        <p15:guide id="5" orient="horz" pos="4090">
          <p15:clr>
            <a:srgbClr val="F26B43"/>
          </p15:clr>
        </p15:guide>
        <p15:guide id="6" pos="7444">
          <p15:clr>
            <a:srgbClr val="F26B43"/>
          </p15:clr>
        </p15:guide>
        <p15:guide id="7" orient="horz" pos="1283">
          <p15:clr>
            <a:srgbClr val="F26B43"/>
          </p15:clr>
        </p15:guide>
        <p15:guide id="8" orient="horz" pos="3255">
          <p15:clr>
            <a:srgbClr val="F26B43"/>
          </p15:clr>
        </p15:guide>
        <p15:guide id="9" orient="horz" pos="3491">
          <p15:clr>
            <a:srgbClr val="F26B43"/>
          </p15:clr>
        </p15:guide>
        <p15:guide id="10" pos="1100">
          <p15:clr>
            <a:srgbClr val="F26B43"/>
          </p15:clr>
        </p15:guide>
        <p15:guide id="11" pos="1327">
          <p15:clr>
            <a:srgbClr val="F26B43"/>
          </p15:clr>
        </p15:guide>
        <p15:guide id="12" pos="2199">
          <p15:clr>
            <a:srgbClr val="F26B43"/>
          </p15:clr>
        </p15:guide>
        <p15:guide id="13" pos="2426">
          <p15:clr>
            <a:srgbClr val="F26B43"/>
          </p15:clr>
        </p15:guide>
        <p15:guide id="14" pos="3273">
          <p15:clr>
            <a:srgbClr val="F26B43"/>
          </p15:clr>
        </p15:guide>
        <p15:guide id="15" pos="3517">
          <p15:clr>
            <a:srgbClr val="F26B43"/>
          </p15:clr>
        </p15:guide>
        <p15:guide id="16" pos="6334">
          <p15:clr>
            <a:srgbClr val="F26B43"/>
          </p15:clr>
        </p15:guide>
        <p15:guide id="17" pos="656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952D8097-63F1-4C82-9E2C-6ABB0C740FC0}"/>
              </a:ext>
            </a:extLst>
          </p:cNvPr>
          <p:cNvSpPr>
            <a:spLocks noGrp="1"/>
          </p:cNvSpPr>
          <p:nvPr>
            <p:ph type="ctrTitle"/>
          </p:nvPr>
        </p:nvSpPr>
        <p:spPr/>
        <p:txBody>
          <a:bodyPr/>
          <a:lstStyle/>
          <a:p>
            <a:r>
              <a:rPr lang="fi-FI" dirty="0"/>
              <a:t>Majoitustilasto 1.1. - 31.12.2023</a:t>
            </a:r>
          </a:p>
        </p:txBody>
      </p:sp>
    </p:spTree>
    <p:extLst>
      <p:ext uri="{BB962C8B-B14F-4D97-AF65-F5344CB8AC3E}">
        <p14:creationId xmlns:p14="http://schemas.microsoft.com/office/powerpoint/2010/main" val="1678896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6D48C3DC-24AB-B2CF-6D6F-378DF41BE2FA}"/>
              </a:ext>
            </a:extLst>
          </p:cNvPr>
          <p:cNvSpPr>
            <a:spLocks noGrp="1"/>
          </p:cNvSpPr>
          <p:nvPr>
            <p:ph type="ctrTitle"/>
          </p:nvPr>
        </p:nvSpPr>
        <p:spPr>
          <a:xfrm>
            <a:off x="551384" y="620688"/>
            <a:ext cx="10801200" cy="414548"/>
          </a:xfrm>
        </p:spPr>
        <p:txBody>
          <a:bodyPr/>
          <a:lstStyle/>
          <a:p>
            <a:r>
              <a:rPr lang="fi-FI" dirty="0"/>
              <a:t>Matkailijoiden rekisteröidyt yöpymisvuorokaudet Etelä-Savossa </a:t>
            </a:r>
          </a:p>
        </p:txBody>
      </p:sp>
      <p:sp>
        <p:nvSpPr>
          <p:cNvPr id="4" name="Tekstiruutu 3">
            <a:extLst>
              <a:ext uri="{FF2B5EF4-FFF2-40B4-BE49-F238E27FC236}">
                <a16:creationId xmlns:a16="http://schemas.microsoft.com/office/drawing/2014/main" id="{2F420B80-2B7A-DE34-1D11-F8A6504788B9}"/>
              </a:ext>
            </a:extLst>
          </p:cNvPr>
          <p:cNvSpPr txBox="1"/>
          <p:nvPr/>
        </p:nvSpPr>
        <p:spPr>
          <a:xfrm>
            <a:off x="695400" y="1370960"/>
            <a:ext cx="10176642" cy="3570208"/>
          </a:xfrm>
          <a:prstGeom prst="rect">
            <a:avLst/>
          </a:prstGeom>
          <a:noFill/>
        </p:spPr>
        <p:txBody>
          <a:bodyPr wrap="square">
            <a:spAutoFit/>
          </a:bodyPr>
          <a:lstStyle/>
          <a:p>
            <a:r>
              <a:rPr lang="fi-FI" sz="1400" b="1" dirty="0">
                <a:latin typeface="Arial" panose="020B0604020202020204" pitchFamily="34" charset="0"/>
                <a:cs typeface="Arial" panose="020B0604020202020204" pitchFamily="34" charset="0"/>
              </a:rPr>
              <a:t>Noin 30 400 rekisteröityä yöpymistä (joulukuu*)</a:t>
            </a:r>
          </a:p>
          <a:p>
            <a:r>
              <a:rPr lang="fi-FI" sz="1400" dirty="0">
                <a:latin typeface="Arial" panose="020B0604020202020204" pitchFamily="34" charset="0"/>
                <a:cs typeface="Arial" panose="020B0604020202020204" pitchFamily="34" charset="0"/>
              </a:rPr>
              <a:t>Etelä-Savossa kirjattiin vuoden 2023 joulukuussa 30 387 rekisteröityä yöpymistä (muutos +3,6 % viime vuoden joulukuusta), joista kotimaisia oli 28 353 (+2,4 %) ja ulkomaalaisten tekemiä 2 034 yötä (+23.5 %).</a:t>
            </a:r>
          </a:p>
          <a:p>
            <a:endParaRPr lang="fi-FI" sz="1400" dirty="0">
              <a:latin typeface="Arial" panose="020B0604020202020204" pitchFamily="34" charset="0"/>
              <a:cs typeface="Arial" panose="020B0604020202020204" pitchFamily="34" charset="0"/>
            </a:endParaRPr>
          </a:p>
          <a:p>
            <a:r>
              <a:rPr lang="fi-FI" sz="1400" dirty="0">
                <a:latin typeface="Arial" panose="020B0604020202020204" pitchFamily="34" charset="0"/>
                <a:cs typeface="Arial" panose="020B0604020202020204" pitchFamily="34" charset="0"/>
              </a:rPr>
              <a:t>Eniten ulkomaalaisten rekisteröityjä yöpymisiä kirjattiin joulukuussa matkailijoille, jotka saapuivat Saksasta (704 yötä), Ranskasta (299 yötä) ja Sveitsistä (173 yötä).</a:t>
            </a:r>
          </a:p>
          <a:p>
            <a:endParaRPr lang="fi-FI" sz="1400" dirty="0">
              <a:latin typeface="Arial" panose="020B0604020202020204" pitchFamily="34" charset="0"/>
              <a:cs typeface="Arial" panose="020B0604020202020204" pitchFamily="34" charset="0"/>
            </a:endParaRPr>
          </a:p>
          <a:p>
            <a:r>
              <a:rPr lang="fi-FI" sz="1400" dirty="0">
                <a:latin typeface="Arial" panose="020B0604020202020204" pitchFamily="34" charset="0"/>
                <a:cs typeface="Arial" panose="020B0604020202020204" pitchFamily="34" charset="0"/>
              </a:rPr>
              <a:t>Vapaa-ajan matkailijat viettivät Etelä-Savossa 20 450 yötä (+10,7 %) ja business-matkailijat noin 9 937 yötä (-8,4 %).</a:t>
            </a:r>
          </a:p>
          <a:p>
            <a:endParaRPr lang="fi-FI" sz="1400" dirty="0">
              <a:latin typeface="Arial" panose="020B0604020202020204" pitchFamily="34" charset="0"/>
              <a:cs typeface="Arial" panose="020B0604020202020204" pitchFamily="34" charset="0"/>
            </a:endParaRPr>
          </a:p>
          <a:p>
            <a:r>
              <a:rPr lang="fi-FI" sz="1400" dirty="0">
                <a:latin typeface="Arial" panose="020B0604020202020204" pitchFamily="34" charset="0"/>
                <a:cs typeface="Arial" panose="020B0604020202020204" pitchFamily="34" charset="0"/>
              </a:rPr>
              <a:t>Majoitusliikkeiden huonekäyttöaste joulukuussa 2023 oli Etelä-Savossa 30,6 %, kun se oli koko maassa 45,4 %. Huoneen keskihinta oli Etelä-Savossa 124,53 ja koko maassa 140,47 euroa.</a:t>
            </a:r>
          </a:p>
          <a:p>
            <a:endParaRPr lang="fi-FI" sz="1400" dirty="0">
              <a:latin typeface="Arial" panose="020B0604020202020204" pitchFamily="34" charset="0"/>
              <a:cs typeface="Arial" panose="020B0604020202020204" pitchFamily="34" charset="0"/>
            </a:endParaRPr>
          </a:p>
          <a:p>
            <a:endParaRPr lang="fi-FI" sz="1400" dirty="0">
              <a:latin typeface="Arial" panose="020B0604020202020204" pitchFamily="34" charset="0"/>
              <a:cs typeface="Arial" panose="020B0604020202020204" pitchFamily="34" charset="0"/>
            </a:endParaRPr>
          </a:p>
          <a:p>
            <a:r>
              <a:rPr lang="fi-FI" sz="1400" b="1" dirty="0">
                <a:latin typeface="Arial" panose="020B0604020202020204" pitchFamily="34" charset="0"/>
                <a:cs typeface="Arial" panose="020B0604020202020204" pitchFamily="34" charset="0"/>
              </a:rPr>
              <a:t>Tammi-joulukuussa 2023</a:t>
            </a:r>
            <a:r>
              <a:rPr lang="fi-FI" sz="1400" dirty="0">
                <a:latin typeface="Arial" panose="020B0604020202020204" pitchFamily="34" charset="0"/>
                <a:cs typeface="Arial" panose="020B0604020202020204" pitchFamily="34" charset="0"/>
              </a:rPr>
              <a:t> kotimaisten rekisteröityjen yöpymisten määrä Etelä-Savossa oli 550 661 (+2,2 %) ja ulkomaalaisten 60 811 (-1,2 %), eli yhteensä 611 472 (+1,9 %) rekisteröityä yötä.</a:t>
            </a:r>
          </a:p>
          <a:p>
            <a:endParaRPr lang="fi-FI" sz="1600" dirty="0"/>
          </a:p>
        </p:txBody>
      </p:sp>
      <p:sp>
        <p:nvSpPr>
          <p:cNvPr id="7" name="Tekstiruutu 6">
            <a:extLst>
              <a:ext uri="{FF2B5EF4-FFF2-40B4-BE49-F238E27FC236}">
                <a16:creationId xmlns:a16="http://schemas.microsoft.com/office/drawing/2014/main" id="{CBA28B99-9183-D8C6-21DB-E64F60650BD1}"/>
              </a:ext>
              <a:ext uri="{C183D7F6-B498-43B3-948B-1728B52AA6E4}">
                <adec:decorative xmlns:adec="http://schemas.microsoft.com/office/drawing/2017/decorative" val="1"/>
              </a:ext>
            </a:extLst>
          </p:cNvPr>
          <p:cNvSpPr txBox="1"/>
          <p:nvPr/>
        </p:nvSpPr>
        <p:spPr>
          <a:xfrm>
            <a:off x="9552384" y="82472"/>
            <a:ext cx="2232248"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i-FI" sz="1400" dirty="0">
                <a:solidFill>
                  <a:prstClr val="black"/>
                </a:solidFill>
                <a:latin typeface="Arial"/>
              </a:rPr>
              <a:t>joulukuu</a:t>
            </a:r>
            <a:r>
              <a:rPr kumimoji="0" lang="fi-FI" sz="1400" b="0" i="0" u="none" strike="noStrike" kern="1200" cap="none" spc="0" normalizeH="0" baseline="0" noProof="0" dirty="0">
                <a:ln>
                  <a:noFill/>
                </a:ln>
                <a:solidFill>
                  <a:prstClr val="black"/>
                </a:solidFill>
                <a:effectLst/>
                <a:uLnTx/>
                <a:uFillTx/>
                <a:latin typeface="Arial"/>
                <a:ea typeface="+mn-ea"/>
                <a:cs typeface="+mn-cs"/>
              </a:rPr>
              <a:t> 2023*</a:t>
            </a:r>
          </a:p>
        </p:txBody>
      </p:sp>
      <p:sp>
        <p:nvSpPr>
          <p:cNvPr id="2" name="Title 11">
            <a:extLst>
              <a:ext uri="{FF2B5EF4-FFF2-40B4-BE49-F238E27FC236}">
                <a16:creationId xmlns:a16="http://schemas.microsoft.com/office/drawing/2014/main" id="{A7746A2E-D37C-6140-6F9C-6754602347DC}"/>
              </a:ext>
            </a:extLst>
          </p:cNvPr>
          <p:cNvSpPr txBox="1">
            <a:spLocks/>
          </p:cNvSpPr>
          <p:nvPr/>
        </p:nvSpPr>
        <p:spPr bwMode="auto">
          <a:xfrm>
            <a:off x="551384" y="5949280"/>
            <a:ext cx="11521280" cy="8808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defRPr/>
            </a:pPr>
            <a:r>
              <a:rPr lang="fi-FI" sz="1100" dirty="0">
                <a:effectLst/>
              </a:rPr>
              <a:t>Rekisteröidyt majoitustilastot sisältävät rekisteröityjen majoitusliikkeiden, eli hotellien, motellien, matkustajakotien, retkeilymajojen, lomakylien ja </a:t>
            </a:r>
          </a:p>
          <a:p>
            <a:pPr fontAlgn="base">
              <a:spcBef>
                <a:spcPct val="0"/>
              </a:spcBef>
              <a:defRPr/>
            </a:pPr>
            <a:r>
              <a:rPr lang="fi-FI" sz="1100" dirty="0">
                <a:effectLst/>
              </a:rPr>
              <a:t>leirintäalueiden tilastot. Liikkeet, joissa on alle 20 vuodepaikkaa tai sähköliitäntä­pisteellä varustettua matkailuvaunupaikkaa, eivät kuulu tilastoinnin piiriin.</a:t>
            </a:r>
          </a:p>
          <a:p>
            <a:pPr marL="0" marR="0" lvl="0" indent="0" algn="l" defTabSz="914400" rtl="0" eaLnBrk="1" fontAlgn="base" latinLnBrk="0" hangingPunct="1">
              <a:lnSpc>
                <a:spcPct val="100000"/>
              </a:lnSpc>
              <a:spcBef>
                <a:spcPct val="0"/>
              </a:spcBef>
              <a:spcAft>
                <a:spcPts val="0"/>
              </a:spcAft>
              <a:buClrTx/>
              <a:buSzTx/>
              <a:buFontTx/>
              <a:buNone/>
              <a:tabLst/>
              <a:defRPr/>
            </a:pPr>
            <a:endParaRPr kumimoji="0" lang="fi-FI" sz="1100" b="0" i="0" u="none" strike="noStrike" kern="1200" cap="none" spc="0" normalizeH="0" baseline="0" noProof="0" dirty="0">
              <a:ln>
                <a:noFill/>
              </a:ln>
              <a:solidFill>
                <a:srgbClr val="000000"/>
              </a:solidFill>
              <a:effectLst/>
              <a:uLnTx/>
              <a:uFillTx/>
              <a:latin typeface="Arial" charset="-52"/>
              <a:ea typeface="+mn-ea"/>
              <a:cs typeface="Arial" charset="-52"/>
            </a:endParaRPr>
          </a:p>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 *ennakkotiedot vuodelta 2023					                   	 </a:t>
            </a:r>
            <a:r>
              <a:rPr lang="fi-FI" sz="1100" dirty="0">
                <a:solidFill>
                  <a:srgbClr val="000000"/>
                </a:solidFill>
                <a:latin typeface="Arial" charset="-52"/>
                <a:cs typeface="Arial" charset="-52"/>
              </a:rPr>
              <a:t>           </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lang="fi-FI" sz="1100" dirty="0">
                <a:solidFill>
                  <a:srgbClr val="000000"/>
                </a:solidFill>
                <a:latin typeface="Arial" charset="-52"/>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6.2.2024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902887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191344" y="260648"/>
            <a:ext cx="11881320" cy="504056"/>
          </a:xfrm>
        </p:spPr>
        <p:txBody>
          <a:bodyPr/>
          <a:lstStyle/>
          <a:p>
            <a:r>
              <a:rPr lang="fi-FI" dirty="0"/>
              <a:t>Matkailijoiden rekisteröidyt yöpymisvuorokaudet maakunnittain 01-12/2023*</a:t>
            </a:r>
          </a:p>
        </p:txBody>
      </p:sp>
      <p:sp>
        <p:nvSpPr>
          <p:cNvPr id="2" name="Title 11">
            <a:extLst>
              <a:ext uri="{FF2B5EF4-FFF2-40B4-BE49-F238E27FC236}">
                <a16:creationId xmlns:a16="http://schemas.microsoft.com/office/drawing/2014/main" id="{FBC47939-5ECA-34EA-296D-431C4FB5DEF7}"/>
              </a:ext>
            </a:extLst>
          </p:cNvPr>
          <p:cNvSpPr txBox="1">
            <a:spLocks/>
          </p:cNvSpPr>
          <p:nvPr/>
        </p:nvSpPr>
        <p:spPr bwMode="auto">
          <a:xfrm>
            <a:off x="335360" y="6525344"/>
            <a:ext cx="11737304"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 *ennakkotiedot vuodelta 2023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6.2.2024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4" name="Kuva 3" descr="Palkkikaavio; Matkailijoiden rekisteröidyt yöpymisvuorokaudet maakunnittain tammi-joulukuussa 2023. Eniten matkailijoiden rekisteröityneitä yöpymisvuorokausia oli Uudellamaalla, noin 6,4 miljoonaa ja Lapissa, noin 3,3 miljoonaa kappaletta. Etelä-Savossa yöpymisvuorokausia oli noin 611 000 kappaletta.">
            <a:extLst>
              <a:ext uri="{FF2B5EF4-FFF2-40B4-BE49-F238E27FC236}">
                <a16:creationId xmlns:a16="http://schemas.microsoft.com/office/drawing/2014/main" id="{57CED539-C134-7F40-FA3B-E943F6A2852C}"/>
              </a:ext>
            </a:extLst>
          </p:cNvPr>
          <p:cNvPicPr>
            <a:picLocks noChangeAspect="1"/>
          </p:cNvPicPr>
          <p:nvPr/>
        </p:nvPicPr>
        <p:blipFill>
          <a:blip r:embed="rId3"/>
          <a:stretch>
            <a:fillRect/>
          </a:stretch>
        </p:blipFill>
        <p:spPr>
          <a:xfrm>
            <a:off x="347803" y="980728"/>
            <a:ext cx="9534970" cy="5194242"/>
          </a:xfrm>
          <a:prstGeom prst="rect">
            <a:avLst/>
          </a:prstGeom>
        </p:spPr>
      </p:pic>
    </p:spTree>
    <p:extLst>
      <p:ext uri="{BB962C8B-B14F-4D97-AF65-F5344CB8AC3E}">
        <p14:creationId xmlns:p14="http://schemas.microsoft.com/office/powerpoint/2010/main" val="1710591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551384" y="332656"/>
            <a:ext cx="11305256" cy="792088"/>
          </a:xfrm>
        </p:spPr>
        <p:txBody>
          <a:bodyPr/>
          <a:lstStyle/>
          <a:p>
            <a:r>
              <a:rPr lang="fi-FI" dirty="0"/>
              <a:t>Matkailijoiden rekisteröidyt yöpymisvuorokaudet Etelä-Savossa vuosina 2010-2023*</a:t>
            </a:r>
          </a:p>
        </p:txBody>
      </p:sp>
      <p:sp>
        <p:nvSpPr>
          <p:cNvPr id="3" name="Title 11">
            <a:extLst>
              <a:ext uri="{FF2B5EF4-FFF2-40B4-BE49-F238E27FC236}">
                <a16:creationId xmlns:a16="http://schemas.microsoft.com/office/drawing/2014/main" id="{2883A7CB-D473-2E61-C909-209333B93583}"/>
              </a:ext>
            </a:extLst>
          </p:cNvPr>
          <p:cNvSpPr txBox="1">
            <a:spLocks/>
          </p:cNvSpPr>
          <p:nvPr/>
        </p:nvSpPr>
        <p:spPr bwMode="auto">
          <a:xfrm>
            <a:off x="335360" y="6525344"/>
            <a:ext cx="11737304"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 *ennakkotiedot vuodelta 2023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6.2.2024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4" name="Kuva 3" descr="Pylväskaavio: matkailijoiden rekisteröidyt yöpymisvuorokaudet Etelä-Savossa vuosina 2010-2023. Yöpymisvuorokausien määrä laski eniten vuonna 2020 koronapandemian vuoksi ulkomaisten yöpyjien osalta. Vuonna 2022 ulkomaisia yöpymisvuorokausia oli Etelä-Savossa jo yli 60 000, kun vuonna 2020 niitä oli vain noin 40 000 kappaletta. Kotimaisten yöpymisvuorokausien määrä oli vuonna 2022 noin 540 000, kun se vuonna 2020 oli noin 470 000 kappaletta Etelä-Savossa. Tammi-joulukuussa 2023 kotimaisten yöpymisvuorokausien määrä oli Etelä-Savossa noin 550 700 ja ulkomaisten yöpymisten määrä noin 60 800.">
            <a:extLst>
              <a:ext uri="{FF2B5EF4-FFF2-40B4-BE49-F238E27FC236}">
                <a16:creationId xmlns:a16="http://schemas.microsoft.com/office/drawing/2014/main" id="{BC9D9C06-0E70-5E4C-19CE-3B261F121F31}"/>
              </a:ext>
            </a:extLst>
          </p:cNvPr>
          <p:cNvPicPr>
            <a:picLocks noChangeAspect="1"/>
          </p:cNvPicPr>
          <p:nvPr/>
        </p:nvPicPr>
        <p:blipFill>
          <a:blip r:embed="rId3"/>
          <a:stretch>
            <a:fillRect/>
          </a:stretch>
        </p:blipFill>
        <p:spPr>
          <a:xfrm>
            <a:off x="407368" y="1340768"/>
            <a:ext cx="9451834" cy="4558267"/>
          </a:xfrm>
          <a:prstGeom prst="rect">
            <a:avLst/>
          </a:prstGeom>
        </p:spPr>
      </p:pic>
    </p:spTree>
    <p:extLst>
      <p:ext uri="{BB962C8B-B14F-4D97-AF65-F5344CB8AC3E}">
        <p14:creationId xmlns:p14="http://schemas.microsoft.com/office/powerpoint/2010/main" val="4254176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407368" y="260648"/>
            <a:ext cx="11521280" cy="525982"/>
          </a:xfrm>
        </p:spPr>
        <p:txBody>
          <a:bodyPr/>
          <a:lstStyle/>
          <a:p>
            <a:r>
              <a:rPr lang="fi-FI" dirty="0"/>
              <a:t>Rekisteröidyt yöpymiset maakunnittain joulukuussa vuosina 2020 - 2023*</a:t>
            </a:r>
          </a:p>
        </p:txBody>
      </p:sp>
      <p:sp>
        <p:nvSpPr>
          <p:cNvPr id="3" name="Title 11">
            <a:extLst>
              <a:ext uri="{FF2B5EF4-FFF2-40B4-BE49-F238E27FC236}">
                <a16:creationId xmlns:a16="http://schemas.microsoft.com/office/drawing/2014/main" id="{95B51619-85E9-CE81-B79E-BB2BFBC327A2}"/>
              </a:ext>
            </a:extLst>
          </p:cNvPr>
          <p:cNvSpPr txBox="1">
            <a:spLocks/>
          </p:cNvSpPr>
          <p:nvPr/>
        </p:nvSpPr>
        <p:spPr bwMode="auto">
          <a:xfrm>
            <a:off x="335360" y="6525344"/>
            <a:ext cx="11737304"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 *ennakkotiedot vuodelta 2023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6.2.2024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4" name="Kuva 3" descr="Palkkikaavio; Matkailijoiden rekisteröidyt yöpymisvuorokaudet maakunnittain joulukuussa vuosina 2020-2023. Eniten yöpymisiä joulukuussa 2023 oli Lapissa, noin 570 000 kappaletta, Uudellamaalla, noin 460 000 kappaletta ja Pohjois-Pohjanmaalla, noin 168 000 kappaletta. Etelä-Savossa yöpymisiä oli noin 30 400 kappaletta.">
            <a:extLst>
              <a:ext uri="{FF2B5EF4-FFF2-40B4-BE49-F238E27FC236}">
                <a16:creationId xmlns:a16="http://schemas.microsoft.com/office/drawing/2014/main" id="{11219A0C-1C32-C5F8-F591-61A98643120F}"/>
              </a:ext>
            </a:extLst>
          </p:cNvPr>
          <p:cNvPicPr>
            <a:picLocks noChangeAspect="1"/>
          </p:cNvPicPr>
          <p:nvPr/>
        </p:nvPicPr>
        <p:blipFill>
          <a:blip r:embed="rId3"/>
          <a:stretch>
            <a:fillRect/>
          </a:stretch>
        </p:blipFill>
        <p:spPr>
          <a:xfrm>
            <a:off x="493247" y="836713"/>
            <a:ext cx="9619059" cy="5416558"/>
          </a:xfrm>
          <a:prstGeom prst="rect">
            <a:avLst/>
          </a:prstGeom>
        </p:spPr>
      </p:pic>
    </p:spTree>
    <p:extLst>
      <p:ext uri="{BB962C8B-B14F-4D97-AF65-F5344CB8AC3E}">
        <p14:creationId xmlns:p14="http://schemas.microsoft.com/office/powerpoint/2010/main" val="183058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407368" y="332656"/>
            <a:ext cx="11161240" cy="504056"/>
          </a:xfrm>
        </p:spPr>
        <p:txBody>
          <a:bodyPr/>
          <a:lstStyle/>
          <a:p>
            <a:r>
              <a:rPr lang="fi-FI" dirty="0"/>
              <a:t>Rekisteröidyt yöpymisvuorokaudet kuukausittain 12/2022 - 12/2023*</a:t>
            </a:r>
          </a:p>
        </p:txBody>
      </p:sp>
      <p:sp>
        <p:nvSpPr>
          <p:cNvPr id="6" name="Title 11">
            <a:extLst>
              <a:ext uri="{FF2B5EF4-FFF2-40B4-BE49-F238E27FC236}">
                <a16:creationId xmlns:a16="http://schemas.microsoft.com/office/drawing/2014/main" id="{5DB4931D-E049-453A-B2F6-5E1CF1A4DCC5}"/>
              </a:ext>
            </a:extLst>
          </p:cNvPr>
          <p:cNvSpPr txBox="1">
            <a:spLocks/>
          </p:cNvSpPr>
          <p:nvPr/>
        </p:nvSpPr>
        <p:spPr bwMode="auto">
          <a:xfrm>
            <a:off x="335360" y="6525344"/>
            <a:ext cx="11737304"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 *ennakkotiedot vuodelta 2023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6.2.2024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2" name="Kuva 1" descr="Pylväskaavio: rekisteröidyt yöpymisvuorokaudet kuukausittain joulukuusta 2022 joulukuuhun 2023. Yöpymisvuorokausien määrä oli joulukuussa 2023 Etelä-Savossa 30 387, Itä-Suomessa 208 189 ja koko maassa 1,8 miljoonaa yöpymisvuorokautta. Yöpymisten määrä oli joulukuussa 2023 sekä koko maassa että Etelä-Savossa ja Itä-Suomessa samalla tasolla kuin edellisvuonna vastaavaan aikaan.">
            <a:extLst>
              <a:ext uri="{FF2B5EF4-FFF2-40B4-BE49-F238E27FC236}">
                <a16:creationId xmlns:a16="http://schemas.microsoft.com/office/drawing/2014/main" id="{E5CDAD82-A30A-5532-7608-612BCFDA239D}"/>
              </a:ext>
            </a:extLst>
          </p:cNvPr>
          <p:cNvPicPr>
            <a:picLocks noChangeAspect="1"/>
          </p:cNvPicPr>
          <p:nvPr/>
        </p:nvPicPr>
        <p:blipFill>
          <a:blip r:embed="rId3"/>
          <a:stretch>
            <a:fillRect/>
          </a:stretch>
        </p:blipFill>
        <p:spPr>
          <a:xfrm>
            <a:off x="407368" y="908720"/>
            <a:ext cx="9998307" cy="5236918"/>
          </a:xfrm>
          <a:prstGeom prst="rect">
            <a:avLst/>
          </a:prstGeom>
        </p:spPr>
      </p:pic>
    </p:spTree>
    <p:extLst>
      <p:ext uri="{BB962C8B-B14F-4D97-AF65-F5344CB8AC3E}">
        <p14:creationId xmlns:p14="http://schemas.microsoft.com/office/powerpoint/2010/main" val="3300699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551384" y="332656"/>
            <a:ext cx="10225136" cy="864096"/>
          </a:xfrm>
        </p:spPr>
        <p:txBody>
          <a:bodyPr/>
          <a:lstStyle/>
          <a:p>
            <a:r>
              <a:rPr lang="fi-FI" dirty="0"/>
              <a:t>Matkailijoiden rekisteröidyt yöpymisvuorokaudet maakunnittain 01-12/2023*, suomalaiset ja ulkomaalaiset</a:t>
            </a:r>
          </a:p>
        </p:txBody>
      </p:sp>
      <p:sp>
        <p:nvSpPr>
          <p:cNvPr id="6" name="Title 11">
            <a:extLst>
              <a:ext uri="{FF2B5EF4-FFF2-40B4-BE49-F238E27FC236}">
                <a16:creationId xmlns:a16="http://schemas.microsoft.com/office/drawing/2014/main" id="{21C9067E-4774-4610-A7DF-EF16121799E5}"/>
              </a:ext>
            </a:extLst>
          </p:cNvPr>
          <p:cNvSpPr txBox="1">
            <a:spLocks/>
          </p:cNvSpPr>
          <p:nvPr/>
        </p:nvSpPr>
        <p:spPr bwMode="auto">
          <a:xfrm>
            <a:off x="335360" y="6525344"/>
            <a:ext cx="11737304"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 *ennakkotiedot vuodelta 2023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6.2.2024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3" name="Kuva 2" descr="Palkkikaavio; suomalaisten ja ulkomaalaisten matkailijoiden rekisteröidyt yöpymisvuorokaudet maakunnittain tammi-joulukuussa 2023. Eniten ulkomaisia yöpymisiä oli Uudellamaalla, noin 2,5 miljoonaa kappaletta, sekä Lapissa, noin 1,7 miljoonaa kappaletta. Eniten suomalaisia yöpymisiä oli Uudellamaalla, 3,9 miljoonaa, Pirkanmaalla, 1,6 miljoonaa, Pohjois-Pohjanmaalla, 1,6 miljoonaa sekä Lapissa, 1,6 miljoonaa kappaletta. Etelä-Savossa oli suomalaisten matkailijoiden rekisteröityneitä yöpymisvuorokausia noin 551 000  ja ulkomaisten matkailijoiden rekisteröityneitä yöpymisiä noin 61 000 kappaletta.">
            <a:extLst>
              <a:ext uri="{FF2B5EF4-FFF2-40B4-BE49-F238E27FC236}">
                <a16:creationId xmlns:a16="http://schemas.microsoft.com/office/drawing/2014/main" id="{200474F7-EECE-4EB2-8767-9A4366AAEF97}"/>
              </a:ext>
            </a:extLst>
          </p:cNvPr>
          <p:cNvPicPr>
            <a:picLocks noChangeAspect="1"/>
          </p:cNvPicPr>
          <p:nvPr/>
        </p:nvPicPr>
        <p:blipFill>
          <a:blip r:embed="rId3"/>
          <a:stretch>
            <a:fillRect/>
          </a:stretch>
        </p:blipFill>
        <p:spPr>
          <a:xfrm>
            <a:off x="407368" y="1196752"/>
            <a:ext cx="9315495" cy="5096698"/>
          </a:xfrm>
          <a:prstGeom prst="rect">
            <a:avLst/>
          </a:prstGeom>
        </p:spPr>
      </p:pic>
    </p:spTree>
    <p:extLst>
      <p:ext uri="{BB962C8B-B14F-4D97-AF65-F5344CB8AC3E}">
        <p14:creationId xmlns:p14="http://schemas.microsoft.com/office/powerpoint/2010/main" val="1115662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551384" y="332656"/>
            <a:ext cx="11305256" cy="792088"/>
          </a:xfrm>
        </p:spPr>
        <p:txBody>
          <a:bodyPr/>
          <a:lstStyle/>
          <a:p>
            <a:r>
              <a:rPr lang="fi-FI" dirty="0"/>
              <a:t>Ulkomaalaisten rekisteröidyt yöpymisvuorokaudet lähtömaittain eräistä maista Etelä-Savossa vuosina 2020-2023*</a:t>
            </a:r>
          </a:p>
        </p:txBody>
      </p:sp>
      <p:sp>
        <p:nvSpPr>
          <p:cNvPr id="6" name="Title 11">
            <a:extLst>
              <a:ext uri="{FF2B5EF4-FFF2-40B4-BE49-F238E27FC236}">
                <a16:creationId xmlns:a16="http://schemas.microsoft.com/office/drawing/2014/main" id="{5DB4931D-E049-453A-B2F6-5E1CF1A4DCC5}"/>
              </a:ext>
            </a:extLst>
          </p:cNvPr>
          <p:cNvSpPr txBox="1">
            <a:spLocks/>
          </p:cNvSpPr>
          <p:nvPr/>
        </p:nvSpPr>
        <p:spPr bwMode="auto">
          <a:xfrm>
            <a:off x="335360" y="6525344"/>
            <a:ext cx="11737304"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 *ennakkotiedot vuodelta 2023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6.2.2024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2" name="Kuva 1" descr="Palkkikaavio; ulkomaalaisten matkailijoiden rekisteröidyt yöpymisvuorokaudet lähtömaittain Etelä-Savossa vuosina 2020-2023. Vuonna 2022 eniten ulkomaalaisten matkailijoiden yöpymisvuorokausia oli Saksasta, noin 16 200, Venäjältä noin 6 800 ja Thaimaasta noin 6 000. Tammi-joulukuussa 2023 eniten yöpymisvuorokausia oli Saksasta, noin 22 100, Sveitsistä, noin 4 300, Virosta noin 3 400,  Ruotsista noin 3 200, Thaimaasta noin 2 800, Ranskasta noin 2 800, ja Alankomaista noin 2 400 yöpymisvuorokautta. Venäläisten matkailijoiden yöpymisvuorokaudet ovat vähentyneet eniten vuodesta 2020, jolloin heidän yöpymisvuorokausiaan oli Etelä-Savossa noin 13 600; vuonna 2022 luku oli 6 953 ja vuonna 2023 ennakkotietojen mukaan 1 012 yöpymisvuorokautta.">
            <a:extLst>
              <a:ext uri="{FF2B5EF4-FFF2-40B4-BE49-F238E27FC236}">
                <a16:creationId xmlns:a16="http://schemas.microsoft.com/office/drawing/2014/main" id="{6E3159C6-C902-BD10-6B09-B3E0729DF325}"/>
              </a:ext>
            </a:extLst>
          </p:cNvPr>
          <p:cNvPicPr>
            <a:picLocks noChangeAspect="1"/>
          </p:cNvPicPr>
          <p:nvPr/>
        </p:nvPicPr>
        <p:blipFill>
          <a:blip r:embed="rId3"/>
          <a:stretch>
            <a:fillRect/>
          </a:stretch>
        </p:blipFill>
        <p:spPr>
          <a:xfrm>
            <a:off x="479376" y="1124743"/>
            <a:ext cx="9073008" cy="5096269"/>
          </a:xfrm>
          <a:prstGeom prst="rect">
            <a:avLst/>
          </a:prstGeom>
        </p:spPr>
      </p:pic>
    </p:spTree>
    <p:extLst>
      <p:ext uri="{BB962C8B-B14F-4D97-AF65-F5344CB8AC3E}">
        <p14:creationId xmlns:p14="http://schemas.microsoft.com/office/powerpoint/2010/main" val="3294671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551384" y="332656"/>
            <a:ext cx="11305256" cy="792088"/>
          </a:xfrm>
        </p:spPr>
        <p:txBody>
          <a:bodyPr/>
          <a:lstStyle/>
          <a:p>
            <a:r>
              <a:rPr lang="fi-FI" dirty="0"/>
              <a:t>Ulkomaalaisten rekisteröidyt yöpymisvuorokaudet lähtömaittain eräistä maista Etelä-Savossa vuosina 2010-2023*</a:t>
            </a:r>
          </a:p>
        </p:txBody>
      </p:sp>
      <p:sp>
        <p:nvSpPr>
          <p:cNvPr id="6" name="Title 11">
            <a:extLst>
              <a:ext uri="{FF2B5EF4-FFF2-40B4-BE49-F238E27FC236}">
                <a16:creationId xmlns:a16="http://schemas.microsoft.com/office/drawing/2014/main" id="{5DB4931D-E049-453A-B2F6-5E1CF1A4DCC5}"/>
              </a:ext>
            </a:extLst>
          </p:cNvPr>
          <p:cNvSpPr txBox="1">
            <a:spLocks/>
          </p:cNvSpPr>
          <p:nvPr/>
        </p:nvSpPr>
        <p:spPr bwMode="auto">
          <a:xfrm>
            <a:off x="335360" y="6525344"/>
            <a:ext cx="11737304"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 *ennakkotiedot vuodelta 2023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6.2.2024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2" name="Kuva 1" descr="Viivakaavio ulkomaalaisten rekisteröidystä yöpymisvuorokausista lähtömaittain eräistä maista Etelä-Savossa vuosina 2010-2023. Suurin romahdus on tapahtunut venäläisten yöpymisvuorokausissa, jotka parhaimmillaan ylsivät noin 145 000 kappaleeseen vuonna 2013. Vuonna 2022 heidän yöpymisiä oli enää noin 7 000 ja vuonna 2023 ennakkotietojen mukaan 1 012 kappaletta. Ulkomaalaisista saksalaisten yöpymisvuorokausia on ollut Etelä-Savossa eniten vuonna 2022, 16 239 kappaletta ja vuonna 2023 ennakkotietojen mukaan 22 055 kappaletta.">
            <a:extLst>
              <a:ext uri="{FF2B5EF4-FFF2-40B4-BE49-F238E27FC236}">
                <a16:creationId xmlns:a16="http://schemas.microsoft.com/office/drawing/2014/main" id="{4F6990B5-EEDB-101C-FAC4-30ABD71D2909}"/>
              </a:ext>
            </a:extLst>
          </p:cNvPr>
          <p:cNvPicPr>
            <a:picLocks noChangeAspect="1"/>
          </p:cNvPicPr>
          <p:nvPr/>
        </p:nvPicPr>
        <p:blipFill>
          <a:blip r:embed="rId3"/>
          <a:stretch>
            <a:fillRect/>
          </a:stretch>
        </p:blipFill>
        <p:spPr>
          <a:xfrm>
            <a:off x="695400" y="1196752"/>
            <a:ext cx="9145016" cy="5168553"/>
          </a:xfrm>
          <a:prstGeom prst="rect">
            <a:avLst/>
          </a:prstGeom>
        </p:spPr>
      </p:pic>
    </p:spTree>
    <p:extLst>
      <p:ext uri="{BB962C8B-B14F-4D97-AF65-F5344CB8AC3E}">
        <p14:creationId xmlns:p14="http://schemas.microsoft.com/office/powerpoint/2010/main" val="3667734296"/>
      </p:ext>
    </p:extLst>
  </p:cSld>
  <p:clrMapOvr>
    <a:masterClrMapping/>
  </p:clrMapOvr>
</p:sld>
</file>

<file path=ppt/theme/theme1.xml><?xml version="1.0" encoding="utf-8"?>
<a:theme xmlns:a="http://schemas.openxmlformats.org/drawingml/2006/main" name="ESAVO">
  <a:themeElements>
    <a:clrScheme name="ESAVO">
      <a:dk1>
        <a:sysClr val="windowText" lastClr="000000"/>
      </a:dk1>
      <a:lt1>
        <a:sysClr val="window" lastClr="FFFFFF"/>
      </a:lt1>
      <a:dk2>
        <a:srgbClr val="2D3787"/>
      </a:dk2>
      <a:lt2>
        <a:srgbClr val="C8E1FA"/>
      </a:lt2>
      <a:accent1>
        <a:srgbClr val="2D3787"/>
      </a:accent1>
      <a:accent2>
        <a:srgbClr val="009BE1"/>
      </a:accent2>
      <a:accent3>
        <a:srgbClr val="469B46"/>
      </a:accent3>
      <a:accent4>
        <a:srgbClr val="C8D228"/>
      </a:accent4>
      <a:accent5>
        <a:srgbClr val="F0CD14"/>
      </a:accent5>
      <a:accent6>
        <a:srgbClr val="DCA0C3"/>
      </a:accent6>
      <a:hlink>
        <a:srgbClr val="3C5491"/>
      </a:hlink>
      <a:folHlink>
        <a:srgbClr val="325A3C"/>
      </a:folHlink>
    </a:clrScheme>
    <a:fontScheme name="ESAVO">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18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sz="1800" dirty="0" err="1" smtClean="0"/>
        </a:defPPr>
      </a:lstStyle>
    </a:txDef>
  </a:objectDefaults>
  <a:extraClrSchemeLst/>
  <a:extLst>
    <a:ext uri="{05A4C25C-085E-4340-85A3-A5531E510DB2}">
      <thm15:themeFamily xmlns:thm15="http://schemas.microsoft.com/office/thememl/2012/main" name="ESAVO PowerPoint-esitysmalli.potx" id="{FC6D9E71-C548-4608-9588-675994E901C0}" vid="{9F200EB2-B4F4-46AA-A27E-0EF2FB911529}"/>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ESAVO PowerPoint-esitysmalli</Template>
  <TotalTime>76265</TotalTime>
  <Words>452</Words>
  <Application>Microsoft Office PowerPoint</Application>
  <PresentationFormat>Laajakuva</PresentationFormat>
  <Paragraphs>40</Paragraphs>
  <Slides>9</Slides>
  <Notes>8</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9</vt:i4>
      </vt:variant>
    </vt:vector>
  </HeadingPairs>
  <TitlesOfParts>
    <vt:vector size="13" baseType="lpstr">
      <vt:lpstr>Arial</vt:lpstr>
      <vt:lpstr>Calibri</vt:lpstr>
      <vt:lpstr>Times New Roman</vt:lpstr>
      <vt:lpstr>ESAVO</vt:lpstr>
      <vt:lpstr>Majoitustilasto 1.1. - 31.12.2023</vt:lpstr>
      <vt:lpstr>Matkailijoiden rekisteröidyt yöpymisvuorokaudet Etelä-Savossa </vt:lpstr>
      <vt:lpstr>Matkailijoiden rekisteröidyt yöpymisvuorokaudet maakunnittain 01-12/2023*</vt:lpstr>
      <vt:lpstr>Matkailijoiden rekisteröidyt yöpymisvuorokaudet Etelä-Savossa vuosina 2010-2023*</vt:lpstr>
      <vt:lpstr>Rekisteröidyt yöpymiset maakunnittain joulukuussa vuosina 2020 - 2023*</vt:lpstr>
      <vt:lpstr>Rekisteröidyt yöpymisvuorokaudet kuukausittain 12/2022 - 12/2023*</vt:lpstr>
      <vt:lpstr>Matkailijoiden rekisteröidyt yöpymisvuorokaudet maakunnittain 01-12/2023*, suomalaiset ja ulkomaalaiset</vt:lpstr>
      <vt:lpstr>Ulkomaalaisten rekisteröidyt yöpymisvuorokaudet lähtömaittain eräistä maista Etelä-Savossa vuosina 2020-2023*</vt:lpstr>
      <vt:lpstr>Ulkomaalaisten rekisteröidyt yöpymisvuorokaudet lähtömaittain eräistä maista Etelä-Savossa vuosina 2010-2023*</vt:lpstr>
    </vt:vector>
  </TitlesOfParts>
  <Company>Etelä-Savon maakuntaliitto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Yöpymiset kuukausittain</dc:title>
  <dc:creator>Jaana Kokkonen</dc:creator>
  <cp:lastModifiedBy>Jaana Kokkonen</cp:lastModifiedBy>
  <cp:revision>274</cp:revision>
  <dcterms:created xsi:type="dcterms:W3CDTF">2020-02-25T14:36:39Z</dcterms:created>
  <dcterms:modified xsi:type="dcterms:W3CDTF">2024-02-09T10:02:28Z</dcterms:modified>
</cp:coreProperties>
</file>