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803" r:id="rId2"/>
    <p:sldId id="318" r:id="rId3"/>
    <p:sldId id="317" r:id="rId4"/>
    <p:sldId id="320" r:id="rId5"/>
    <p:sldId id="31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D5BE8-9F4E-4078-9B54-4F0CE24114A8}" v="4" dt="2024-12-16T08:34:06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41" autoAdjust="0"/>
  </p:normalViewPr>
  <p:slideViewPr>
    <p:cSldViewPr showGuides="1">
      <p:cViewPr varScale="1">
        <p:scale>
          <a:sx n="78" d="100"/>
          <a:sy n="78" d="100"/>
        </p:scale>
        <p:origin x="21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8E0D5BE8-9F4E-4078-9B54-4F0CE24114A8}"/>
    <pc:docChg chg="custSel delSld modSld">
      <pc:chgData name="Jaana Kokkonen" userId="fd0ea1af-346e-4258-bc54-cec630bd1122" providerId="ADAL" clId="{8E0D5BE8-9F4E-4078-9B54-4F0CE24114A8}" dt="2025-01-15T15:25:37.075" v="187" actId="962"/>
      <pc:docMkLst>
        <pc:docMk/>
      </pc:docMkLst>
      <pc:sldChg chg="addSp delSp modSp mod">
        <pc:chgData name="Jaana Kokkonen" userId="fd0ea1af-346e-4258-bc54-cec630bd1122" providerId="ADAL" clId="{8E0D5BE8-9F4E-4078-9B54-4F0CE24114A8}" dt="2025-01-15T14:42:34.651" v="100" actId="1036"/>
        <pc:sldMkLst>
          <pc:docMk/>
          <pc:sldMk cId="730547071" sldId="317"/>
        </pc:sldMkLst>
        <pc:spChg chg="mod">
          <ac:chgData name="Jaana Kokkonen" userId="fd0ea1af-346e-4258-bc54-cec630bd1122" providerId="ADAL" clId="{8E0D5BE8-9F4E-4078-9B54-4F0CE24114A8}" dt="2025-01-15T13:43:36.268" v="8"/>
          <ac:spMkLst>
            <pc:docMk/>
            <pc:sldMk cId="730547071" sldId="317"/>
            <ac:spMk id="5" creationId="{35410EF1-7DE0-4177-B826-973417B497E4}"/>
          </ac:spMkLst>
        </pc:spChg>
        <pc:spChg chg="mod">
          <ac:chgData name="Jaana Kokkonen" userId="fd0ea1af-346e-4258-bc54-cec630bd1122" providerId="ADAL" clId="{8E0D5BE8-9F4E-4078-9B54-4F0CE24114A8}" dt="2024-12-16T08:33:37.872" v="3" actId="313"/>
          <ac:spMkLst>
            <pc:docMk/>
            <pc:sldMk cId="730547071" sldId="317"/>
            <ac:spMk id="10" creationId="{5510B9DD-C214-4DEE-AB36-1A4A46C40BB8}"/>
          </ac:spMkLst>
        </pc:spChg>
        <pc:picChg chg="add mod">
          <ac:chgData name="Jaana Kokkonen" userId="fd0ea1af-346e-4258-bc54-cec630bd1122" providerId="ADAL" clId="{8E0D5BE8-9F4E-4078-9B54-4F0CE24114A8}" dt="2025-01-15T14:42:34.651" v="100" actId="1036"/>
          <ac:picMkLst>
            <pc:docMk/>
            <pc:sldMk cId="730547071" sldId="317"/>
            <ac:picMk id="3" creationId="{4B9EE410-9F45-846B-6A4D-FE7E27C62B14}"/>
          </ac:picMkLst>
        </pc:picChg>
        <pc:picChg chg="del">
          <ac:chgData name="Jaana Kokkonen" userId="fd0ea1af-346e-4258-bc54-cec630bd1122" providerId="ADAL" clId="{8E0D5BE8-9F4E-4078-9B54-4F0CE24114A8}" dt="2025-01-15T14:40:39.969" v="11" actId="478"/>
          <ac:picMkLst>
            <pc:docMk/>
            <pc:sldMk cId="730547071" sldId="317"/>
            <ac:picMk id="4" creationId="{941D4AB5-DB3A-E928-363D-5D3D9AD501D1}"/>
          </ac:picMkLst>
        </pc:picChg>
      </pc:sldChg>
      <pc:sldChg chg="addSp delSp modSp mod">
        <pc:chgData name="Jaana Kokkonen" userId="fd0ea1af-346e-4258-bc54-cec630bd1122" providerId="ADAL" clId="{8E0D5BE8-9F4E-4078-9B54-4F0CE24114A8}" dt="2025-01-15T15:04:31.505" v="136" actId="962"/>
        <pc:sldMkLst>
          <pc:docMk/>
          <pc:sldMk cId="3367428387" sldId="319"/>
        </pc:sldMkLst>
        <pc:spChg chg="mod">
          <ac:chgData name="Jaana Kokkonen" userId="fd0ea1af-346e-4258-bc54-cec630bd1122" providerId="ADAL" clId="{8E0D5BE8-9F4E-4078-9B54-4F0CE24114A8}" dt="2025-01-15T13:43:36.268" v="8"/>
          <ac:spMkLst>
            <pc:docMk/>
            <pc:sldMk cId="3367428387" sldId="319"/>
            <ac:spMk id="5" creationId="{9FBB51FB-9C2E-48D8-B51A-8316A107A7CB}"/>
          </ac:spMkLst>
        </pc:spChg>
        <pc:spChg chg="mod">
          <ac:chgData name="Jaana Kokkonen" userId="fd0ea1af-346e-4258-bc54-cec630bd1122" providerId="ADAL" clId="{8E0D5BE8-9F4E-4078-9B54-4F0CE24114A8}" dt="2024-12-16T08:33:39.422" v="5" actId="313"/>
          <ac:spMkLst>
            <pc:docMk/>
            <pc:sldMk cId="3367428387" sldId="319"/>
            <ac:spMk id="10" creationId="{D3445718-AD24-4E89-8B4D-DA14E581AD18}"/>
          </ac:spMkLst>
        </pc:spChg>
        <pc:picChg chg="add mod">
          <ac:chgData name="Jaana Kokkonen" userId="fd0ea1af-346e-4258-bc54-cec630bd1122" providerId="ADAL" clId="{8E0D5BE8-9F4E-4078-9B54-4F0CE24114A8}" dt="2025-01-15T15:04:31.505" v="136" actId="962"/>
          <ac:picMkLst>
            <pc:docMk/>
            <pc:sldMk cId="3367428387" sldId="319"/>
            <ac:picMk id="3" creationId="{0D85DE7B-341A-1746-C131-E43552F810DF}"/>
          </ac:picMkLst>
        </pc:picChg>
        <pc:picChg chg="del">
          <ac:chgData name="Jaana Kokkonen" userId="fd0ea1af-346e-4258-bc54-cec630bd1122" providerId="ADAL" clId="{8E0D5BE8-9F4E-4078-9B54-4F0CE24114A8}" dt="2025-01-15T15:03:40.746" v="104" actId="478"/>
          <ac:picMkLst>
            <pc:docMk/>
            <pc:sldMk cId="3367428387" sldId="319"/>
            <ac:picMk id="4" creationId="{163A2B23-5E77-540D-C587-530147633DB8}"/>
          </ac:picMkLst>
        </pc:picChg>
      </pc:sldChg>
      <pc:sldChg chg="addSp delSp modSp mod">
        <pc:chgData name="Jaana Kokkonen" userId="fd0ea1af-346e-4258-bc54-cec630bd1122" providerId="ADAL" clId="{8E0D5BE8-9F4E-4078-9B54-4F0CE24114A8}" dt="2025-01-15T15:25:37.075" v="187" actId="962"/>
        <pc:sldMkLst>
          <pc:docMk/>
          <pc:sldMk cId="4107969145" sldId="320"/>
        </pc:sldMkLst>
        <pc:spChg chg="mod">
          <ac:chgData name="Jaana Kokkonen" userId="fd0ea1af-346e-4258-bc54-cec630bd1122" providerId="ADAL" clId="{8E0D5BE8-9F4E-4078-9B54-4F0CE24114A8}" dt="2025-01-15T13:43:36.268" v="8"/>
          <ac:spMkLst>
            <pc:docMk/>
            <pc:sldMk cId="4107969145" sldId="320"/>
            <ac:spMk id="5" creationId="{1A9F3AC1-2434-4D66-A9FC-C60AEADD5CB2}"/>
          </ac:spMkLst>
        </pc:spChg>
        <pc:spChg chg="mod">
          <ac:chgData name="Jaana Kokkonen" userId="fd0ea1af-346e-4258-bc54-cec630bd1122" providerId="ADAL" clId="{8E0D5BE8-9F4E-4078-9B54-4F0CE24114A8}" dt="2024-12-16T08:33:38.604" v="4" actId="313"/>
          <ac:spMkLst>
            <pc:docMk/>
            <pc:sldMk cId="4107969145" sldId="320"/>
            <ac:spMk id="10" creationId="{CC22629E-ED18-4BAE-8C7B-3D16AE2562A8}"/>
          </ac:spMkLst>
        </pc:spChg>
        <pc:picChg chg="add mod">
          <ac:chgData name="Jaana Kokkonen" userId="fd0ea1af-346e-4258-bc54-cec630bd1122" providerId="ADAL" clId="{8E0D5BE8-9F4E-4078-9B54-4F0CE24114A8}" dt="2025-01-15T15:25:37.075" v="187" actId="962"/>
          <ac:picMkLst>
            <pc:docMk/>
            <pc:sldMk cId="4107969145" sldId="320"/>
            <ac:picMk id="3" creationId="{676EC613-4D6C-FE13-6CA6-94FE982FD880}"/>
          </ac:picMkLst>
        </pc:picChg>
        <pc:picChg chg="del">
          <ac:chgData name="Jaana Kokkonen" userId="fd0ea1af-346e-4258-bc54-cec630bd1122" providerId="ADAL" clId="{8E0D5BE8-9F4E-4078-9B54-4F0CE24114A8}" dt="2025-01-15T15:24:29.763" v="139" actId="478"/>
          <ac:picMkLst>
            <pc:docMk/>
            <pc:sldMk cId="4107969145" sldId="320"/>
            <ac:picMk id="4" creationId="{E8CF8433-7E4C-55EF-01FF-1D83E0BBD03C}"/>
          </ac:picMkLst>
        </pc:picChg>
      </pc:sldChg>
      <pc:sldChg chg="modSp mod">
        <pc:chgData name="Jaana Kokkonen" userId="fd0ea1af-346e-4258-bc54-cec630bd1122" providerId="ADAL" clId="{8E0D5BE8-9F4E-4078-9B54-4F0CE24114A8}" dt="2024-12-16T08:33:40.588" v="6" actId="313"/>
        <pc:sldMkLst>
          <pc:docMk/>
          <pc:sldMk cId="1467957244" sldId="803"/>
        </pc:sldMkLst>
        <pc:spChg chg="mod">
          <ac:chgData name="Jaana Kokkonen" userId="fd0ea1af-346e-4258-bc54-cec630bd1122" providerId="ADAL" clId="{8E0D5BE8-9F4E-4078-9B54-4F0CE24114A8}" dt="2024-12-16T08:33:40.588" v="6" actId="313"/>
          <ac:spMkLst>
            <pc:docMk/>
            <pc:sldMk cId="1467957244" sldId="803"/>
            <ac:spMk id="2" creationId="{995AC411-15E3-42BD-8333-73629B57A63F}"/>
          </ac:spMkLst>
        </pc:spChg>
      </pc:sldChg>
      <pc:sldChg chg="modSp del mod">
        <pc:chgData name="Jaana Kokkonen" userId="fd0ea1af-346e-4258-bc54-cec630bd1122" providerId="ADAL" clId="{8E0D5BE8-9F4E-4078-9B54-4F0CE24114A8}" dt="2025-01-15T13:44:31.593" v="9" actId="47"/>
        <pc:sldMkLst>
          <pc:docMk/>
          <pc:sldMk cId="1754633286" sldId="804"/>
        </pc:sldMkLst>
        <pc:spChg chg="mod">
          <ac:chgData name="Jaana Kokkonen" userId="fd0ea1af-346e-4258-bc54-cec630bd1122" providerId="ADAL" clId="{8E0D5BE8-9F4E-4078-9B54-4F0CE24114A8}" dt="2025-01-15T13:43:36.268" v="8"/>
          <ac:spMkLst>
            <pc:docMk/>
            <pc:sldMk cId="1754633286" sldId="804"/>
            <ac:spMk id="6" creationId="{9F3BB1C1-39F9-45A9-B9EB-9615F8B63F3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5AC411-15E3-42BD-8333-73629B57A6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3200" dirty="0"/>
              <a:t>Taloudellinen huoltosuhde 2023</a:t>
            </a:r>
          </a:p>
        </p:txBody>
      </p:sp>
    </p:spTree>
    <p:extLst>
      <p:ext uri="{BB962C8B-B14F-4D97-AF65-F5344CB8AC3E}">
        <p14:creationId xmlns:p14="http://schemas.microsoft.com/office/powerpoint/2010/main" val="146795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0F31B9DC-7C8C-449A-8D35-A423DDE139B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332656"/>
            <a:ext cx="10801200" cy="792088"/>
          </a:xfrm>
        </p:spPr>
        <p:txBody>
          <a:bodyPr/>
          <a:lstStyle/>
          <a:p>
            <a:r>
              <a:rPr lang="fi-FI" dirty="0"/>
              <a:t>Taloudellinen huoltosuhde Etelä-Savossa ja koko maassa 2000 - 2023</a:t>
            </a:r>
            <a:r>
              <a:rPr lang="fi-FI" sz="2000" b="0" dirty="0"/>
              <a:t>, 1.1.2024 aluejako</a:t>
            </a:r>
            <a:endParaRPr lang="fi-FI" b="0" dirty="0"/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9F3BB1C1-39F9-45A9-B9EB-9615F8B63F31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työssäkäyntitilasto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15.1.2025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sp>
        <p:nvSpPr>
          <p:cNvPr id="7" name="Title 11"/>
          <p:cNvSpPr txBox="1">
            <a:spLocks/>
          </p:cNvSpPr>
          <p:nvPr/>
        </p:nvSpPr>
        <p:spPr bwMode="auto">
          <a:xfrm>
            <a:off x="623392" y="6093296"/>
            <a:ext cx="979308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Taloudellinen huoltosuhde: montako työvoiman ulkopuolella olevaa ja työtöntä on yhtä työllistä kohti</a:t>
            </a:r>
          </a:p>
        </p:txBody>
      </p:sp>
      <p:pic>
        <p:nvPicPr>
          <p:cNvPr id="2" name="Kuva 1" descr="Viivakaavio: taloudellinen huoltosuhde Etelä-Savossa ja koko maassa 2000-2023. Huoltosuhde on vaihdellut kyseisellä ajanjaksolla vain vähän, ja samansuuntaisesti sekä Etelä-Savossa että koko maassa. Vuonna 2023 huoltosuhde oli Etelä-Savossa 1,66 ja koko maassa 1,32 vuoden 2024 aluejaolla tarkasteltuna.">
            <a:extLst>
              <a:ext uri="{FF2B5EF4-FFF2-40B4-BE49-F238E27FC236}">
                <a16:creationId xmlns:a16="http://schemas.microsoft.com/office/drawing/2014/main" id="{2A93AF43-6DB5-C225-6F94-5DAD0F624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202" y="1157593"/>
            <a:ext cx="9306222" cy="4719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3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9">
            <a:extLst>
              <a:ext uri="{FF2B5EF4-FFF2-40B4-BE49-F238E27FC236}">
                <a16:creationId xmlns:a16="http://schemas.microsoft.com/office/drawing/2014/main" id="{5510B9DD-C214-4DEE-AB36-1A4A46C4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332656"/>
            <a:ext cx="9793088" cy="465376"/>
          </a:xfrm>
        </p:spPr>
        <p:txBody>
          <a:bodyPr/>
          <a:lstStyle/>
          <a:p>
            <a:r>
              <a:rPr lang="fi-FI" dirty="0"/>
              <a:t>Taloudellinen huoltosuhde maakunnittain 2023,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D3787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1.1.2024 aluejako</a:t>
            </a:r>
            <a:endParaRPr lang="fi-FI" dirty="0"/>
          </a:p>
        </p:txBody>
      </p:sp>
      <p:sp>
        <p:nvSpPr>
          <p:cNvPr id="5" name="Title 11">
            <a:extLst>
              <a:ext uri="{FF2B5EF4-FFF2-40B4-BE49-F238E27FC236}">
                <a16:creationId xmlns:a16="http://schemas.microsoft.com/office/drawing/2014/main" id="{35410EF1-7DE0-4177-B826-973417B497E4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työssäkäyntitilasto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15.1.2025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E1A44043-1F7D-44C3-B772-960D0BE985E2}"/>
              </a:ext>
            </a:extLst>
          </p:cNvPr>
          <p:cNvSpPr txBox="1">
            <a:spLocks/>
          </p:cNvSpPr>
          <p:nvPr/>
        </p:nvSpPr>
        <p:spPr bwMode="auto">
          <a:xfrm>
            <a:off x="623392" y="6237312"/>
            <a:ext cx="979308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Taloudellinen huoltosuhde: montako työvoiman ulkopuolella olevaa ja työtöntä on yhtä työllistä kohti</a:t>
            </a:r>
          </a:p>
        </p:txBody>
      </p:sp>
      <p:pic>
        <p:nvPicPr>
          <p:cNvPr id="3" name="Kuva 2" descr="Palkkikaavio: taloudellinen huoltosuhde maakunnittain 2023. Vuonna 2023 huoltosuhde oli pienin Ahvenanmaalla, 1,12 ja Uudellamaalla, 1,12. Huoltosuhde oli suurin Etelä-Savossa, 1,66 ja Pohjois-Karjalassa, 1,65. Koko maassa huoltosuhde oli 1,32 vuoden 2024 aluejaolla tarkasteltuna.">
            <a:extLst>
              <a:ext uri="{FF2B5EF4-FFF2-40B4-BE49-F238E27FC236}">
                <a16:creationId xmlns:a16="http://schemas.microsoft.com/office/drawing/2014/main" id="{4B9EE410-9F45-846B-6A4D-FE7E27C62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91" y="820864"/>
            <a:ext cx="8953593" cy="520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47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9">
            <a:extLst>
              <a:ext uri="{FF2B5EF4-FFF2-40B4-BE49-F238E27FC236}">
                <a16:creationId xmlns:a16="http://schemas.microsoft.com/office/drawing/2014/main" id="{CC22629E-ED18-4BAE-8C7B-3D16AE256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9721080" cy="470417"/>
          </a:xfrm>
        </p:spPr>
        <p:txBody>
          <a:bodyPr/>
          <a:lstStyle/>
          <a:p>
            <a:r>
              <a:rPr lang="fi-FI" dirty="0"/>
              <a:t>Taloudellinen huoltosuhde alueittain 2023,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D3787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1.1.2024 aluejako</a:t>
            </a:r>
            <a:endParaRPr lang="fi-FI" dirty="0"/>
          </a:p>
        </p:txBody>
      </p:sp>
      <p:sp>
        <p:nvSpPr>
          <p:cNvPr id="5" name="Title 11">
            <a:extLst>
              <a:ext uri="{FF2B5EF4-FFF2-40B4-BE49-F238E27FC236}">
                <a16:creationId xmlns:a16="http://schemas.microsoft.com/office/drawing/2014/main" id="{1A9F3AC1-2434-4D66-A9FC-C60AEADD5CB2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työssäkäyntitilasto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15.1.2025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9D969669-5DEF-4EF2-8073-E19D0162C50E}"/>
              </a:ext>
            </a:extLst>
          </p:cNvPr>
          <p:cNvSpPr txBox="1">
            <a:spLocks/>
          </p:cNvSpPr>
          <p:nvPr/>
        </p:nvSpPr>
        <p:spPr bwMode="auto">
          <a:xfrm>
            <a:off x="623392" y="6237312"/>
            <a:ext cx="979308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Taloudellinen huoltosuhde: montako työvoiman ulkopuolella olevaa ja työtöntä on yhtä työllistä kohti</a:t>
            </a:r>
          </a:p>
        </p:txBody>
      </p:sp>
      <p:pic>
        <p:nvPicPr>
          <p:cNvPr id="3" name="Kuva 2" descr="Palkkikaavio: taloudellinen huoltosuhde alueittain 2023. Vuonna 2023 huoltosuhde oli Mikkelin seutukunnassa 1,58, Savonlinnan seutukunnassa 1,77, Pieksämäen seutukunnassa 1,71, Etelä-Savon maakunnassa 1,66, Pohjois- ja Itä-Suomen suuralueella 1,50 ja koko maassa 1,32 vuoden 2024 aluejaolla tarkasteltuna.">
            <a:extLst>
              <a:ext uri="{FF2B5EF4-FFF2-40B4-BE49-F238E27FC236}">
                <a16:creationId xmlns:a16="http://schemas.microsoft.com/office/drawing/2014/main" id="{676EC613-4D6C-FE13-6CA6-94FE982FD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214" y="1138652"/>
            <a:ext cx="8179090" cy="423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96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9">
            <a:extLst>
              <a:ext uri="{FF2B5EF4-FFF2-40B4-BE49-F238E27FC236}">
                <a16:creationId xmlns:a16="http://schemas.microsoft.com/office/drawing/2014/main" id="{D3445718-AD24-4E89-8B4D-DA14E581A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332656"/>
            <a:ext cx="11089232" cy="572068"/>
          </a:xfrm>
        </p:spPr>
        <p:txBody>
          <a:bodyPr/>
          <a:lstStyle/>
          <a:p>
            <a:r>
              <a:rPr lang="fi-FI" dirty="0"/>
              <a:t>Taloudellinen huoltosuhde Etelä-Savossa kunnittain 2023,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D3787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1.1.2024 aluejako</a:t>
            </a:r>
            <a:endParaRPr lang="fi-FI" dirty="0"/>
          </a:p>
        </p:txBody>
      </p:sp>
      <p:sp>
        <p:nvSpPr>
          <p:cNvPr id="5" name="Title 11">
            <a:extLst>
              <a:ext uri="{FF2B5EF4-FFF2-40B4-BE49-F238E27FC236}">
                <a16:creationId xmlns:a16="http://schemas.microsoft.com/office/drawing/2014/main" id="{9FBB51FB-9C2E-48D8-B51A-8316A107A7CB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työssäkäyntitilasto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15.1.2025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1FB61024-9119-44FA-AACE-6129EAEA7461}"/>
              </a:ext>
            </a:extLst>
          </p:cNvPr>
          <p:cNvSpPr txBox="1">
            <a:spLocks/>
          </p:cNvSpPr>
          <p:nvPr/>
        </p:nvSpPr>
        <p:spPr bwMode="auto">
          <a:xfrm>
            <a:off x="623392" y="6237312"/>
            <a:ext cx="979308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Taloudellinen huoltosuhde: montako työvoiman ulkopuolella olevaa ja työtöntä on yhtä työllistä kohti</a:t>
            </a:r>
          </a:p>
        </p:txBody>
      </p:sp>
      <p:pic>
        <p:nvPicPr>
          <p:cNvPr id="3" name="Kuva 2" descr="Palkkikaavio: taloudellinen huoltosuhde Etelä-Savossa kunnittain 2023. Vuonna 2023 huoltosuhde oli pienimmillään Mikkelissä, 1,50 ja suurimmillaan Sulkavalla, 2,06. Etelä-Savon maakunnassa huoltosuhde oli keskimäärin 1,66 vuoden 2024 aluejaolla tarkasteltuna.">
            <a:extLst>
              <a:ext uri="{FF2B5EF4-FFF2-40B4-BE49-F238E27FC236}">
                <a16:creationId xmlns:a16="http://schemas.microsoft.com/office/drawing/2014/main" id="{0D85DE7B-341A-1746-C131-E43552F81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1124743"/>
            <a:ext cx="8496944" cy="470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428387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8407</TotalTime>
  <Words>165</Words>
  <Application>Microsoft Office PowerPoint</Application>
  <PresentationFormat>Laajakuva</PresentationFormat>
  <Paragraphs>13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ESAVO</vt:lpstr>
      <vt:lpstr>Taloudellinen huoltosuhde 2023</vt:lpstr>
      <vt:lpstr>Taloudellinen huoltosuhde Etelä-Savossa ja koko maassa 2000 - 2023, 1.1.2024 aluejako</vt:lpstr>
      <vt:lpstr>Taloudellinen huoltosuhde maakunnittain 2023, 1.1.2024 aluejako</vt:lpstr>
      <vt:lpstr>Taloudellinen huoltosuhde alueittain 2023, 1.1.2024 aluejako</vt:lpstr>
      <vt:lpstr>Taloudellinen huoltosuhde Etelä-Savossa kunnittain 2023, 1.1.2024 aluejako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Huoltosuhde</dc:title>
  <dc:creator>Jaana Kokkonen</dc:creator>
  <cp:lastModifiedBy>Jaana Kokkonen</cp:lastModifiedBy>
  <cp:revision>10</cp:revision>
  <dcterms:created xsi:type="dcterms:W3CDTF">2022-01-13T12:26:43Z</dcterms:created>
  <dcterms:modified xsi:type="dcterms:W3CDTF">2025-01-15T15:25:42Z</dcterms:modified>
</cp:coreProperties>
</file>