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sldIdLst>
    <p:sldId id="803" r:id="rId2"/>
    <p:sldId id="804" r:id="rId3"/>
    <p:sldId id="317" r:id="rId4"/>
    <p:sldId id="320" r:id="rId5"/>
    <p:sldId id="31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BB9E61-6366-4D9B-8076-CF5CC35414AB}" v="8" dt="2025-12-18T13:08:54.9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033" autoAdjust="0"/>
  </p:normalViewPr>
  <p:slideViewPr>
    <p:cSldViewPr showGuides="1">
      <p:cViewPr>
        <p:scale>
          <a:sx n="80" d="100"/>
          <a:sy n="80" d="100"/>
        </p:scale>
        <p:origin x="782" y="1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ana Kokkonen" userId="fd0ea1af-346e-4258-bc54-cec630bd1122" providerId="ADAL" clId="{C5A178CE-C265-4D3D-B4AC-AACD84F38937}"/>
    <pc:docChg chg="custSel addSld delSld modSld">
      <pc:chgData name="Jaana Kokkonen" userId="fd0ea1af-346e-4258-bc54-cec630bd1122" providerId="ADAL" clId="{C5A178CE-C265-4D3D-B4AC-AACD84F38937}" dt="2025-12-18T13:13:46.543" v="327" actId="20577"/>
      <pc:docMkLst>
        <pc:docMk/>
      </pc:docMkLst>
      <pc:sldChg chg="addSp delSp modSp mod">
        <pc:chgData name="Jaana Kokkonen" userId="fd0ea1af-346e-4258-bc54-cec630bd1122" providerId="ADAL" clId="{C5A178CE-C265-4D3D-B4AC-AACD84F38937}" dt="2025-12-18T13:13:39.743" v="326" actId="20577"/>
        <pc:sldMkLst>
          <pc:docMk/>
          <pc:sldMk cId="730547071" sldId="317"/>
        </pc:sldMkLst>
        <pc:spChg chg="del">
          <ac:chgData name="Jaana Kokkonen" userId="fd0ea1af-346e-4258-bc54-cec630bd1122" providerId="ADAL" clId="{C5A178CE-C265-4D3D-B4AC-AACD84F38937}" dt="2025-12-18T12:15:05.916" v="14" actId="478"/>
          <ac:spMkLst>
            <pc:docMk/>
            <pc:sldMk cId="730547071" sldId="317"/>
            <ac:spMk id="2" creationId="{E1A44043-1F7D-44C3-B772-960D0BE985E2}"/>
          </ac:spMkLst>
        </pc:spChg>
        <pc:spChg chg="add mod">
          <ac:chgData name="Jaana Kokkonen" userId="fd0ea1af-346e-4258-bc54-cec630bd1122" providerId="ADAL" clId="{C5A178CE-C265-4D3D-B4AC-AACD84F38937}" dt="2025-12-18T12:35:45.034" v="39" actId="1035"/>
          <ac:spMkLst>
            <pc:docMk/>
            <pc:sldMk cId="730547071" sldId="317"/>
            <ac:spMk id="4" creationId="{8EE69D8A-2675-71E1-1D7F-63AC593E33CE}"/>
          </ac:spMkLst>
        </pc:spChg>
        <pc:spChg chg="mod">
          <ac:chgData name="Jaana Kokkonen" userId="fd0ea1af-346e-4258-bc54-cec630bd1122" providerId="ADAL" clId="{C5A178CE-C265-4D3D-B4AC-AACD84F38937}" dt="2025-12-18T13:13:39.743" v="326" actId="20577"/>
          <ac:spMkLst>
            <pc:docMk/>
            <pc:sldMk cId="730547071" sldId="317"/>
            <ac:spMk id="5" creationId="{35410EF1-7DE0-4177-B826-973417B497E4}"/>
          </ac:spMkLst>
        </pc:spChg>
        <pc:spChg chg="mod">
          <ac:chgData name="Jaana Kokkonen" userId="fd0ea1af-346e-4258-bc54-cec630bd1122" providerId="ADAL" clId="{C5A178CE-C265-4D3D-B4AC-AACD84F38937}" dt="2025-12-18T12:35:21.344" v="34" actId="1037"/>
          <ac:spMkLst>
            <pc:docMk/>
            <pc:sldMk cId="730547071" sldId="317"/>
            <ac:spMk id="10" creationId="{5510B9DD-C214-4DEE-AB36-1A4A46C40BB8}"/>
          </ac:spMkLst>
        </pc:spChg>
        <pc:picChg chg="del">
          <ac:chgData name="Jaana Kokkonen" userId="fd0ea1af-346e-4258-bc54-cec630bd1122" providerId="ADAL" clId="{C5A178CE-C265-4D3D-B4AC-AACD84F38937}" dt="2025-12-18T12:34:54.898" v="25" actId="478"/>
          <ac:picMkLst>
            <pc:docMk/>
            <pc:sldMk cId="730547071" sldId="317"/>
            <ac:picMk id="3" creationId="{4B9EE410-9F45-846B-6A4D-FE7E27C62B14}"/>
          </ac:picMkLst>
        </pc:picChg>
        <pc:picChg chg="add mod">
          <ac:chgData name="Jaana Kokkonen" userId="fd0ea1af-346e-4258-bc54-cec630bd1122" providerId="ADAL" clId="{C5A178CE-C265-4D3D-B4AC-AACD84F38937}" dt="2025-12-18T13:11:45.654" v="309" actId="962"/>
          <ac:picMkLst>
            <pc:docMk/>
            <pc:sldMk cId="730547071" sldId="317"/>
            <ac:picMk id="6" creationId="{5C54A14C-24AE-2A98-F44F-638F7CE54017}"/>
          </ac:picMkLst>
        </pc:picChg>
      </pc:sldChg>
      <pc:sldChg chg="modSp del mod">
        <pc:chgData name="Jaana Kokkonen" userId="fd0ea1af-346e-4258-bc54-cec630bd1122" providerId="ADAL" clId="{C5A178CE-C265-4D3D-B4AC-AACD84F38937}" dt="2025-12-17T14:54:09.775" v="11" actId="47"/>
        <pc:sldMkLst>
          <pc:docMk/>
          <pc:sldMk cId="1994438041" sldId="318"/>
        </pc:sldMkLst>
      </pc:sldChg>
      <pc:sldChg chg="addSp delSp modSp mod">
        <pc:chgData name="Jaana Kokkonen" userId="fd0ea1af-346e-4258-bc54-cec630bd1122" providerId="ADAL" clId="{C5A178CE-C265-4D3D-B4AC-AACD84F38937}" dt="2025-12-18T12:55:07.652" v="190" actId="962"/>
        <pc:sldMkLst>
          <pc:docMk/>
          <pc:sldMk cId="3367428387" sldId="319"/>
        </pc:sldMkLst>
        <pc:spChg chg="del">
          <ac:chgData name="Jaana Kokkonen" userId="fd0ea1af-346e-4258-bc54-cec630bd1122" providerId="ADAL" clId="{C5A178CE-C265-4D3D-B4AC-AACD84F38937}" dt="2025-12-18T12:15:20.864" v="18" actId="478"/>
          <ac:spMkLst>
            <pc:docMk/>
            <pc:sldMk cId="3367428387" sldId="319"/>
            <ac:spMk id="2" creationId="{1FB61024-9119-44FA-AACE-6129EAEA7461}"/>
          </ac:spMkLst>
        </pc:spChg>
        <pc:spChg chg="add mod">
          <ac:chgData name="Jaana Kokkonen" userId="fd0ea1af-346e-4258-bc54-cec630bd1122" providerId="ADAL" clId="{C5A178CE-C265-4D3D-B4AC-AACD84F38937}" dt="2025-12-18T12:15:21.792" v="19"/>
          <ac:spMkLst>
            <pc:docMk/>
            <pc:sldMk cId="3367428387" sldId="319"/>
            <ac:spMk id="4" creationId="{FB2CF767-8404-E893-9734-5CF930375119}"/>
          </ac:spMkLst>
        </pc:spChg>
        <pc:spChg chg="mod">
          <ac:chgData name="Jaana Kokkonen" userId="fd0ea1af-346e-4258-bc54-cec630bd1122" providerId="ADAL" clId="{C5A178CE-C265-4D3D-B4AC-AACD84F38937}" dt="2025-12-16T13:49:59.439" v="1"/>
          <ac:spMkLst>
            <pc:docMk/>
            <pc:sldMk cId="3367428387" sldId="319"/>
            <ac:spMk id="5" creationId="{9FBB51FB-9C2E-48D8-B51A-8316A107A7CB}"/>
          </ac:spMkLst>
        </pc:spChg>
        <pc:spChg chg="mod">
          <ac:chgData name="Jaana Kokkonen" userId="fd0ea1af-346e-4258-bc54-cec630bd1122" providerId="ADAL" clId="{C5A178CE-C265-4D3D-B4AC-AACD84F38937}" dt="2025-12-16T13:50:39.861" v="9" actId="313"/>
          <ac:spMkLst>
            <pc:docMk/>
            <pc:sldMk cId="3367428387" sldId="319"/>
            <ac:spMk id="10" creationId="{D3445718-AD24-4E89-8B4D-DA14E581AD18}"/>
          </ac:spMkLst>
        </pc:spChg>
        <pc:picChg chg="del">
          <ac:chgData name="Jaana Kokkonen" userId="fd0ea1af-346e-4258-bc54-cec630bd1122" providerId="ADAL" clId="{C5A178CE-C265-4D3D-B4AC-AACD84F38937}" dt="2025-12-18T12:53:53.748" v="132" actId="478"/>
          <ac:picMkLst>
            <pc:docMk/>
            <pc:sldMk cId="3367428387" sldId="319"/>
            <ac:picMk id="3" creationId="{0D85DE7B-341A-1746-C131-E43552F810DF}"/>
          </ac:picMkLst>
        </pc:picChg>
        <pc:picChg chg="add mod">
          <ac:chgData name="Jaana Kokkonen" userId="fd0ea1af-346e-4258-bc54-cec630bd1122" providerId="ADAL" clId="{C5A178CE-C265-4D3D-B4AC-AACD84F38937}" dt="2025-12-18T12:55:07.652" v="190" actId="962"/>
          <ac:picMkLst>
            <pc:docMk/>
            <pc:sldMk cId="3367428387" sldId="319"/>
            <ac:picMk id="6" creationId="{E92CA59A-E907-D290-FFE3-2B822F08417D}"/>
          </ac:picMkLst>
        </pc:picChg>
      </pc:sldChg>
      <pc:sldChg chg="addSp delSp modSp mod">
        <pc:chgData name="Jaana Kokkonen" userId="fd0ea1af-346e-4258-bc54-cec630bd1122" providerId="ADAL" clId="{C5A178CE-C265-4D3D-B4AC-AACD84F38937}" dt="2025-12-18T13:11:00.714" v="293" actId="962"/>
        <pc:sldMkLst>
          <pc:docMk/>
          <pc:sldMk cId="4107969145" sldId="320"/>
        </pc:sldMkLst>
        <pc:spChg chg="del">
          <ac:chgData name="Jaana Kokkonen" userId="fd0ea1af-346e-4258-bc54-cec630bd1122" providerId="ADAL" clId="{C5A178CE-C265-4D3D-B4AC-AACD84F38937}" dt="2025-12-18T12:15:13.397" v="16" actId="478"/>
          <ac:spMkLst>
            <pc:docMk/>
            <pc:sldMk cId="4107969145" sldId="320"/>
            <ac:spMk id="2" creationId="{9D969669-5DEF-4EF2-8073-E19D0162C50E}"/>
          </ac:spMkLst>
        </pc:spChg>
        <pc:spChg chg="add mod">
          <ac:chgData name="Jaana Kokkonen" userId="fd0ea1af-346e-4258-bc54-cec630bd1122" providerId="ADAL" clId="{C5A178CE-C265-4D3D-B4AC-AACD84F38937}" dt="2025-12-18T12:15:14.223" v="17"/>
          <ac:spMkLst>
            <pc:docMk/>
            <pc:sldMk cId="4107969145" sldId="320"/>
            <ac:spMk id="4" creationId="{CDF18B58-ED09-CF65-B970-1A0C185FD391}"/>
          </ac:spMkLst>
        </pc:spChg>
        <pc:spChg chg="mod">
          <ac:chgData name="Jaana Kokkonen" userId="fd0ea1af-346e-4258-bc54-cec630bd1122" providerId="ADAL" clId="{C5A178CE-C265-4D3D-B4AC-AACD84F38937}" dt="2025-12-16T13:49:59.439" v="1"/>
          <ac:spMkLst>
            <pc:docMk/>
            <pc:sldMk cId="4107969145" sldId="320"/>
            <ac:spMk id="5" creationId="{1A9F3AC1-2434-4D66-A9FC-C60AEADD5CB2}"/>
          </ac:spMkLst>
        </pc:spChg>
        <pc:spChg chg="mod">
          <ac:chgData name="Jaana Kokkonen" userId="fd0ea1af-346e-4258-bc54-cec630bd1122" providerId="ADAL" clId="{C5A178CE-C265-4D3D-B4AC-AACD84F38937}" dt="2025-12-16T13:50:39.295" v="8" actId="313"/>
          <ac:spMkLst>
            <pc:docMk/>
            <pc:sldMk cId="4107969145" sldId="320"/>
            <ac:spMk id="10" creationId="{CC22629E-ED18-4BAE-8C7B-3D16AE2562A8}"/>
          </ac:spMkLst>
        </pc:spChg>
        <pc:picChg chg="del">
          <ac:chgData name="Jaana Kokkonen" userId="fd0ea1af-346e-4258-bc54-cec630bd1122" providerId="ADAL" clId="{C5A178CE-C265-4D3D-B4AC-AACD84F38937}" dt="2025-12-18T13:09:03.518" v="192" actId="478"/>
          <ac:picMkLst>
            <pc:docMk/>
            <pc:sldMk cId="4107969145" sldId="320"/>
            <ac:picMk id="3" creationId="{676EC613-4D6C-FE13-6CA6-94FE982FD880}"/>
          </ac:picMkLst>
        </pc:picChg>
        <pc:picChg chg="add mod">
          <ac:chgData name="Jaana Kokkonen" userId="fd0ea1af-346e-4258-bc54-cec630bd1122" providerId="ADAL" clId="{C5A178CE-C265-4D3D-B4AC-AACD84F38937}" dt="2025-12-18T13:11:00.714" v="293" actId="962"/>
          <ac:picMkLst>
            <pc:docMk/>
            <pc:sldMk cId="4107969145" sldId="320"/>
            <ac:picMk id="6" creationId="{F9817D35-52AB-FC4C-46FC-4F472B3BACFE}"/>
          </ac:picMkLst>
        </pc:picChg>
      </pc:sldChg>
      <pc:sldChg chg="modSp mod">
        <pc:chgData name="Jaana Kokkonen" userId="fd0ea1af-346e-4258-bc54-cec630bd1122" providerId="ADAL" clId="{C5A178CE-C265-4D3D-B4AC-AACD84F38937}" dt="2025-12-16T13:50:16.054" v="5" actId="313"/>
        <pc:sldMkLst>
          <pc:docMk/>
          <pc:sldMk cId="1467957244" sldId="803"/>
        </pc:sldMkLst>
        <pc:spChg chg="mod">
          <ac:chgData name="Jaana Kokkonen" userId="fd0ea1af-346e-4258-bc54-cec630bd1122" providerId="ADAL" clId="{C5A178CE-C265-4D3D-B4AC-AACD84F38937}" dt="2025-12-16T13:50:16.054" v="5" actId="313"/>
          <ac:spMkLst>
            <pc:docMk/>
            <pc:sldMk cId="1467957244" sldId="803"/>
            <ac:spMk id="2" creationId="{995AC411-15E3-42BD-8333-73629B57A63F}"/>
          </ac:spMkLst>
        </pc:spChg>
      </pc:sldChg>
      <pc:sldChg chg="modSp add mod">
        <pc:chgData name="Jaana Kokkonen" userId="fd0ea1af-346e-4258-bc54-cec630bd1122" providerId="ADAL" clId="{C5A178CE-C265-4D3D-B4AC-AACD84F38937}" dt="2025-12-18T13:13:46.543" v="327" actId="20577"/>
        <pc:sldMkLst>
          <pc:docMk/>
          <pc:sldMk cId="1080864306" sldId="804"/>
        </pc:sldMkLst>
        <pc:spChg chg="mod">
          <ac:chgData name="Jaana Kokkonen" userId="fd0ea1af-346e-4258-bc54-cec630bd1122" providerId="ADAL" clId="{C5A178CE-C265-4D3D-B4AC-AACD84F38937}" dt="2025-12-18T12:15:42.532" v="22" actId="1036"/>
          <ac:spMkLst>
            <pc:docMk/>
            <pc:sldMk cId="1080864306" sldId="804"/>
            <ac:spMk id="3" creationId="{0F31B9DC-7C8C-449A-8D35-A423DDE139BB}"/>
          </ac:spMkLst>
        </pc:spChg>
        <pc:spChg chg="mod">
          <ac:chgData name="Jaana Kokkonen" userId="fd0ea1af-346e-4258-bc54-cec630bd1122" providerId="ADAL" clId="{C5A178CE-C265-4D3D-B4AC-AACD84F38937}" dt="2025-12-18T13:13:46.543" v="327" actId="20577"/>
          <ac:spMkLst>
            <pc:docMk/>
            <pc:sldMk cId="1080864306" sldId="804"/>
            <ac:spMk id="6" creationId="{9F3BB1C1-39F9-45A9-B9EB-9615F8B63F31}"/>
          </ac:spMkLst>
        </pc:spChg>
        <pc:spChg chg="mod">
          <ac:chgData name="Jaana Kokkonen" userId="fd0ea1af-346e-4258-bc54-cec630bd1122" providerId="ADAL" clId="{C5A178CE-C265-4D3D-B4AC-AACD84F38937}" dt="2025-12-18T12:14:55.625" v="13" actId="1036"/>
          <ac:spMkLst>
            <pc:docMk/>
            <pc:sldMk cId="1080864306" sldId="804"/>
            <ac:spMk id="7" creationId="{00000000-0000-0000-0000-000000000000}"/>
          </ac:spMkLst>
        </pc:spChg>
        <pc:picChg chg="mod">
          <ac:chgData name="Jaana Kokkonen" userId="fd0ea1af-346e-4258-bc54-cec630bd1122" providerId="ADAL" clId="{C5A178CE-C265-4D3D-B4AC-AACD84F38937}" dt="2025-12-18T13:12:13.072" v="325" actId="962"/>
          <ac:picMkLst>
            <pc:docMk/>
            <pc:sldMk cId="1080864306" sldId="804"/>
            <ac:picMk id="4" creationId="{0856B5D7-D6D5-8B31-B8FE-5310358D400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383615"/>
            <a:ext cx="622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4000" y="4740322"/>
            <a:ext cx="622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1118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52" name="Otsikko 1">
            <a:extLst>
              <a:ext uri="{FF2B5EF4-FFF2-40B4-BE49-F238E27FC236}">
                <a16:creationId xmlns:a16="http://schemas.microsoft.com/office/drawing/2014/main" id="{0FF9F245-1E1A-448D-91E2-6190B0BFCC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9814" y="5684258"/>
            <a:ext cx="5736185" cy="900000"/>
          </a:xfrm>
        </p:spPr>
        <p:txBody>
          <a:bodyPr anchor="b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219756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91649" y="3734807"/>
            <a:ext cx="4823939" cy="1807156"/>
          </a:xfrm>
        </p:spPr>
        <p:txBody>
          <a:bodyPr anchor="t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3B1DCAA7-5504-4BFF-84F4-D86AF05361F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1136" y="985012"/>
            <a:ext cx="1885749" cy="24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096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4098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3130915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2" name="Kuvan paikkamerkki 6">
            <a:extLst>
              <a:ext uri="{FF2B5EF4-FFF2-40B4-BE49-F238E27FC236}">
                <a16:creationId xmlns:a16="http://schemas.microsoft.com/office/drawing/2014/main" id="{D6A75CB5-A60D-4F27-912C-E9E35A752B7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56977" y="369000"/>
            <a:ext cx="7960373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28950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83238" y="1880050"/>
            <a:ext cx="4478762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83237" y="2891099"/>
            <a:ext cx="4478337" cy="2441249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83237" y="5436474"/>
            <a:ext cx="4478761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Väliotsikko</a:t>
            </a:r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83238" y="5781700"/>
            <a:ext cx="4478524" cy="711175"/>
          </a:xfrm>
        </p:spPr>
        <p:txBody>
          <a:bodyPr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8286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6523401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3396" y="1089000"/>
            <a:ext cx="2818603" cy="169105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43238" y="2891099"/>
            <a:ext cx="2818336" cy="3601776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81297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C23E018D-28CE-43C5-B8B0-378E818075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6223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102" name="Kuva 101">
            <a:extLst>
              <a:ext uri="{FF2B5EF4-FFF2-40B4-BE49-F238E27FC236}">
                <a16:creationId xmlns:a16="http://schemas.microsoft.com/office/drawing/2014/main" id="{AD593AE4-F009-4670-A00D-FE70E255BC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1310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3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9172793D-AC5E-4116-A505-F56C8A4BE6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0816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4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2" name="Kuva 51">
            <a:extLst>
              <a:ext uri="{FF2B5EF4-FFF2-40B4-BE49-F238E27FC236}">
                <a16:creationId xmlns:a16="http://schemas.microsoft.com/office/drawing/2014/main" id="{9F32C795-722B-443A-9BDF-1FCD2E9DA2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680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E17326-2570-491B-8862-26E0B2C7E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3C4BAA-863D-4C2B-A49E-6787B479B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586A4B-B0D1-45E1-8161-745750AC3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7F02EBB-2840-4B98-91F4-0BA5D0346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ED015DB-8E17-4D1B-B989-6CC39D597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4742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6D71F7-7B46-4998-9D4A-96B1357F2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A0AFE91-F0AE-4F4E-8AB4-2FFCE4AE4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CA9EF4D-E262-4CAF-9228-D048DEA18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5961130-5A16-4348-8FFD-870010FF9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35191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0539355-C800-4593-86D9-17ADB8025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3E3A70F-7960-4ADF-AB46-B19FD9A82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B95B99D-6028-4A07-8A8A-A0DE45810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7535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87B7AEA-F2C3-4333-9E07-08F782CB9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6955E6-AF27-45E9-8CE1-AE512FCF3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EBDAAF6-7DEF-4073-A13E-8D0D83680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Otsikko 8">
            <a:extLst>
              <a:ext uri="{FF2B5EF4-FFF2-40B4-BE49-F238E27FC236}">
                <a16:creationId xmlns:a16="http://schemas.microsoft.com/office/drawing/2014/main" id="{576A1BE5-DCEF-4406-83F6-CB52BA0F9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32CA24E3-3C18-43E5-BD83-88F3B524B38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764000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Sisällön paikkamerkki 2">
            <a:extLst>
              <a:ext uri="{FF2B5EF4-FFF2-40B4-BE49-F238E27FC236}">
                <a16:creationId xmlns:a16="http://schemas.microsoft.com/office/drawing/2014/main" id="{7CDE0A28-B3C8-457F-8588-D72F44D5F492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13389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1034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383615"/>
            <a:ext cx="829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740322"/>
            <a:ext cx="829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705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33813" y="2559050"/>
            <a:ext cx="6227762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3999" y="4110549"/>
            <a:ext cx="622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34000" y="4455775"/>
            <a:ext cx="6227762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5233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64000" y="2559050"/>
            <a:ext cx="8298000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110549"/>
            <a:ext cx="829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64000" y="4455775"/>
            <a:ext cx="8298000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7626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833813" y="2587625"/>
            <a:ext cx="6221412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9780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64000" y="2587625"/>
            <a:ext cx="8298000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036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o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Kuva 52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2141F0D0-0FEA-4058-9143-828F1654926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062" y="1269000"/>
            <a:ext cx="3672000" cy="4844452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51422" y="2036763"/>
            <a:ext cx="3904578" cy="3130550"/>
          </a:xfrm>
        </p:spPr>
        <p:txBody>
          <a:bodyPr anchor="ctr"/>
          <a:lstStyle>
            <a:lvl1pPr algn="l">
              <a:lnSpc>
                <a:spcPts val="4800"/>
              </a:lnSpc>
              <a:defRPr sz="540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620543" y="2536825"/>
            <a:ext cx="4194000" cy="2630488"/>
          </a:xfrm>
        </p:spPr>
        <p:txBody>
          <a:bodyPr>
            <a:normAutofit/>
          </a:bodyPr>
          <a:lstStyle>
            <a:lvl1pPr marL="0" indent="0">
              <a:spcAft>
                <a:spcPts val="1600"/>
              </a:spcAft>
              <a:buNone/>
              <a:defRPr sz="1600" b="0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3958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92EF62F-D49B-4A44-92B5-38DF0E46D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4000" y="1548000"/>
            <a:ext cx="8298000" cy="900000"/>
          </a:xfrm>
          <a:prstGeom prst="rect">
            <a:avLst/>
          </a:prstGeom>
        </p:spPr>
        <p:txBody>
          <a:bodyPr vert="horz" lIns="0" tIns="0" rIns="0" bIns="45720" rtlCol="0" anchor="b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D489960-CB8D-4F48-B4C6-33518F04E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64000" y="2592000"/>
            <a:ext cx="8298000" cy="2880000"/>
          </a:xfrm>
          <a:prstGeom prst="rect">
            <a:avLst/>
          </a:prstGeom>
        </p:spPr>
        <p:txBody>
          <a:bodyPr vert="horz" lIns="0" tIns="0" rIns="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E7348C-6486-4251-801A-85B0E848DB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0000" y="6597000"/>
            <a:ext cx="14040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fld id="{6DC6F5ED-C14C-4DA4-AA51-40B6CDE4D00F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1CDB72-9EDA-48DC-98AB-E1016A1D9D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24000" y="6597000"/>
            <a:ext cx="41148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E5A9A56-7B18-44D6-99B0-B87596D5F7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7032" y="260412"/>
            <a:ext cx="807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noFill/>
              </a:defRPr>
            </a:lvl1pPr>
          </a:lstStyle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60" name="Kuva 59">
            <a:extLst>
              <a:ext uri="{FF2B5EF4-FFF2-40B4-BE49-F238E27FC236}">
                <a16:creationId xmlns:a16="http://schemas.microsoft.com/office/drawing/2014/main" id="{37A535CD-8113-4A51-8B3F-7B541E72EAD4}"/>
              </a:ext>
            </a:extLst>
          </p:cNvPr>
          <p:cNvPicPr>
            <a:picLocks noChangeAspect="1"/>
          </p:cNvPicPr>
          <p:nvPr/>
        </p:nvPicPr>
        <p:blipFill>
          <a:blip r:embed="rId2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310" y="5532240"/>
            <a:ext cx="1778164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624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  <p:sldLayoutId id="2147483730" r:id="rId14"/>
    <p:sldLayoutId id="2147483731" r:id="rId15"/>
    <p:sldLayoutId id="2147483732" r:id="rId16"/>
    <p:sldLayoutId id="2147483733" r:id="rId17"/>
    <p:sldLayoutId id="2147483734" r:id="rId18"/>
    <p:sldLayoutId id="2147483735" r:id="rId19"/>
    <p:sldLayoutId id="2147483736" r:id="rId20"/>
    <p:sldLayoutId id="2147483737" r:id="rId2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0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21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64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864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1080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6pPr>
      <a:lvl7pPr marL="129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7pPr>
      <a:lvl8pPr marL="151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8pPr>
      <a:lvl9pPr marL="172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226">
          <p15:clr>
            <a:srgbClr val="F26B43"/>
          </p15:clr>
        </p15:guide>
        <p15:guide id="4" orient="horz" pos="232">
          <p15:clr>
            <a:srgbClr val="F26B43"/>
          </p15:clr>
        </p15:guide>
        <p15:guide id="5" orient="horz" pos="4090">
          <p15:clr>
            <a:srgbClr val="F26B43"/>
          </p15:clr>
        </p15:guide>
        <p15:guide id="6" pos="7444">
          <p15:clr>
            <a:srgbClr val="F26B43"/>
          </p15:clr>
        </p15:guide>
        <p15:guide id="7" orient="horz" pos="1283">
          <p15:clr>
            <a:srgbClr val="F26B43"/>
          </p15:clr>
        </p15:guide>
        <p15:guide id="8" orient="horz" pos="3255">
          <p15:clr>
            <a:srgbClr val="F26B43"/>
          </p15:clr>
        </p15:guide>
        <p15:guide id="9" orient="horz" pos="3491">
          <p15:clr>
            <a:srgbClr val="F26B43"/>
          </p15:clr>
        </p15:guide>
        <p15:guide id="10" pos="1100">
          <p15:clr>
            <a:srgbClr val="F26B43"/>
          </p15:clr>
        </p15:guide>
        <p15:guide id="11" pos="1327">
          <p15:clr>
            <a:srgbClr val="F26B43"/>
          </p15:clr>
        </p15:guide>
        <p15:guide id="12" pos="2199">
          <p15:clr>
            <a:srgbClr val="F26B43"/>
          </p15:clr>
        </p15:guide>
        <p15:guide id="13" pos="2426">
          <p15:clr>
            <a:srgbClr val="F26B43"/>
          </p15:clr>
        </p15:guide>
        <p15:guide id="14" pos="3273">
          <p15:clr>
            <a:srgbClr val="F26B43"/>
          </p15:clr>
        </p15:guide>
        <p15:guide id="15" pos="3517">
          <p15:clr>
            <a:srgbClr val="F26B43"/>
          </p15:clr>
        </p15:guide>
        <p15:guide id="16" pos="6334">
          <p15:clr>
            <a:srgbClr val="F26B43"/>
          </p15:clr>
        </p15:guide>
        <p15:guide id="17" pos="656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5AC411-15E3-42BD-8333-73629B57A6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3200" dirty="0"/>
              <a:t>Taloudellinen huoltosuhde 2024</a:t>
            </a:r>
          </a:p>
        </p:txBody>
      </p:sp>
    </p:spTree>
    <p:extLst>
      <p:ext uri="{BB962C8B-B14F-4D97-AF65-F5344CB8AC3E}">
        <p14:creationId xmlns:p14="http://schemas.microsoft.com/office/powerpoint/2010/main" val="1467957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>
            <a:extLst>
              <a:ext uri="{FF2B5EF4-FFF2-40B4-BE49-F238E27FC236}">
                <a16:creationId xmlns:a16="http://schemas.microsoft.com/office/drawing/2014/main" id="{0F31B9DC-7C8C-449A-8D35-A423DDE139B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392" y="476672"/>
            <a:ext cx="10801200" cy="792088"/>
          </a:xfrm>
        </p:spPr>
        <p:txBody>
          <a:bodyPr/>
          <a:lstStyle/>
          <a:p>
            <a:r>
              <a:rPr lang="fi-FI" dirty="0"/>
              <a:t>Taloudellinen huoltosuhde Etelä-Savossa ja koko maassa 2000 - 2024</a:t>
            </a:r>
            <a:r>
              <a:rPr lang="fi-FI" sz="2000" b="0" dirty="0"/>
              <a:t>, 1.1.2025 aluejako</a:t>
            </a:r>
            <a:endParaRPr lang="fi-FI" b="0" dirty="0"/>
          </a:p>
        </p:txBody>
      </p:sp>
      <p:sp>
        <p:nvSpPr>
          <p:cNvPr id="6" name="Title 11">
            <a:extLst>
              <a:ext uri="{FF2B5EF4-FFF2-40B4-BE49-F238E27FC236}">
                <a16:creationId xmlns:a16="http://schemas.microsoft.com/office/drawing/2014/main" id="{9F3BB1C1-39F9-45A9-B9EB-9615F8B63F31}"/>
              </a:ext>
            </a:extLst>
          </p:cNvPr>
          <p:cNvSpPr txBox="1">
            <a:spLocks/>
          </p:cNvSpPr>
          <p:nvPr/>
        </p:nvSpPr>
        <p:spPr bwMode="auto">
          <a:xfrm>
            <a:off x="623392" y="6508576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työssäkäyntitilasto								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17.12.2025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sp>
        <p:nvSpPr>
          <p:cNvPr id="7" name="Title 11"/>
          <p:cNvSpPr txBox="1">
            <a:spLocks/>
          </p:cNvSpPr>
          <p:nvPr/>
        </p:nvSpPr>
        <p:spPr bwMode="auto">
          <a:xfrm>
            <a:off x="623392" y="6237312"/>
            <a:ext cx="9793088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Taloudellinen huoltosuhde: montako työvoiman ulkopuolella olevaa ja työtöntä on sataa työllistä kohti</a:t>
            </a:r>
          </a:p>
        </p:txBody>
      </p:sp>
      <p:pic>
        <p:nvPicPr>
          <p:cNvPr id="4" name="Kuva 3" descr="Viivakaavio: taloudellinen huoltosuhde Etelä-Savossa ja koko maassa vuosina 2000-2024. Huoltosuhde on vaihdellut kyseisellä ajanjaksolla vain vähän, ja samansuuntaisesti sekä Etelä-Savossa että koko maassa. Vuonna 2024 huoltosuhde oli Etelä-Savossa 165,4 ja koko maassa 132,6 vuoden 2025 aluejaolla tarkasteltuna.">
            <a:extLst>
              <a:ext uri="{FF2B5EF4-FFF2-40B4-BE49-F238E27FC236}">
                <a16:creationId xmlns:a16="http://schemas.microsoft.com/office/drawing/2014/main" id="{0856B5D7-D6D5-8B31-B8FE-5310358D40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611" y="1387603"/>
            <a:ext cx="9265577" cy="4705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864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tsikko 9">
            <a:extLst>
              <a:ext uri="{FF2B5EF4-FFF2-40B4-BE49-F238E27FC236}">
                <a16:creationId xmlns:a16="http://schemas.microsoft.com/office/drawing/2014/main" id="{5510B9DD-C214-4DEE-AB36-1A4A46C40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400" y="260648"/>
            <a:ext cx="9793088" cy="465376"/>
          </a:xfrm>
        </p:spPr>
        <p:txBody>
          <a:bodyPr/>
          <a:lstStyle/>
          <a:p>
            <a:r>
              <a:rPr lang="fi-FI" dirty="0"/>
              <a:t>Taloudellinen huoltosuhde maakunnittain 2024, 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D3787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1.1.2025 aluejako</a:t>
            </a:r>
            <a:endParaRPr lang="fi-FI" dirty="0"/>
          </a:p>
        </p:txBody>
      </p:sp>
      <p:sp>
        <p:nvSpPr>
          <p:cNvPr id="5" name="Title 11">
            <a:extLst>
              <a:ext uri="{FF2B5EF4-FFF2-40B4-BE49-F238E27FC236}">
                <a16:creationId xmlns:a16="http://schemas.microsoft.com/office/drawing/2014/main" id="{35410EF1-7DE0-4177-B826-973417B497E4}"/>
              </a:ext>
            </a:extLst>
          </p:cNvPr>
          <p:cNvSpPr txBox="1">
            <a:spLocks/>
          </p:cNvSpPr>
          <p:nvPr/>
        </p:nvSpPr>
        <p:spPr bwMode="auto">
          <a:xfrm>
            <a:off x="551384" y="6496601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työssäkäyntitilasto			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17.12.2025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sp>
        <p:nvSpPr>
          <p:cNvPr id="4" name="Title 11">
            <a:extLst>
              <a:ext uri="{FF2B5EF4-FFF2-40B4-BE49-F238E27FC236}">
                <a16:creationId xmlns:a16="http://schemas.microsoft.com/office/drawing/2014/main" id="{8EE69D8A-2675-71E1-1D7F-63AC593E33CE}"/>
              </a:ext>
            </a:extLst>
          </p:cNvPr>
          <p:cNvSpPr txBox="1">
            <a:spLocks/>
          </p:cNvSpPr>
          <p:nvPr/>
        </p:nvSpPr>
        <p:spPr bwMode="auto">
          <a:xfrm>
            <a:off x="551384" y="6237312"/>
            <a:ext cx="9793088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Taloudellinen huoltosuhde: montako työvoiman ulkopuolella olevaa ja työtöntä on sataa työllistä kohti</a:t>
            </a:r>
          </a:p>
        </p:txBody>
      </p:sp>
      <p:pic>
        <p:nvPicPr>
          <p:cNvPr id="6" name="Kuva 5" descr="Palkkikaavio: taloudellinen huoltosuhde maakunnittain vuonna 2024. Huoltosuhde oli pienin Ahvenanmaalla, 110 ja Uudellamaalla, 114. Huoltosuhde oli suurin Pohjois-Karjalassa, 167 ja Etelä-Savossa, 165. Koko maassa huoltosuhde oli 133.">
            <a:extLst>
              <a:ext uri="{FF2B5EF4-FFF2-40B4-BE49-F238E27FC236}">
                <a16:creationId xmlns:a16="http://schemas.microsoft.com/office/drawing/2014/main" id="{5C54A14C-24AE-2A98-F44F-638F7CE540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384" y="798032"/>
            <a:ext cx="9047556" cy="525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547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tsikko 9">
            <a:extLst>
              <a:ext uri="{FF2B5EF4-FFF2-40B4-BE49-F238E27FC236}">
                <a16:creationId xmlns:a16="http://schemas.microsoft.com/office/drawing/2014/main" id="{CC22629E-ED18-4BAE-8C7B-3D16AE256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408" y="404664"/>
            <a:ext cx="9721080" cy="470417"/>
          </a:xfrm>
        </p:spPr>
        <p:txBody>
          <a:bodyPr/>
          <a:lstStyle/>
          <a:p>
            <a:r>
              <a:rPr lang="fi-FI" dirty="0"/>
              <a:t>Taloudellinen huoltosuhde alueittain 2024, 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D3787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1.1.2025 aluejako</a:t>
            </a:r>
            <a:endParaRPr lang="fi-FI" dirty="0"/>
          </a:p>
        </p:txBody>
      </p:sp>
      <p:sp>
        <p:nvSpPr>
          <p:cNvPr id="5" name="Title 11">
            <a:extLst>
              <a:ext uri="{FF2B5EF4-FFF2-40B4-BE49-F238E27FC236}">
                <a16:creationId xmlns:a16="http://schemas.microsoft.com/office/drawing/2014/main" id="{1A9F3AC1-2434-4D66-A9FC-C60AEADD5CB2}"/>
              </a:ext>
            </a:extLst>
          </p:cNvPr>
          <p:cNvSpPr txBox="1">
            <a:spLocks/>
          </p:cNvSpPr>
          <p:nvPr/>
        </p:nvSpPr>
        <p:spPr bwMode="auto">
          <a:xfrm>
            <a:off x="623392" y="6508576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työssäkäyntitilasto								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17.12.2025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sp>
        <p:nvSpPr>
          <p:cNvPr id="4" name="Title 11">
            <a:extLst>
              <a:ext uri="{FF2B5EF4-FFF2-40B4-BE49-F238E27FC236}">
                <a16:creationId xmlns:a16="http://schemas.microsoft.com/office/drawing/2014/main" id="{CDF18B58-ED09-CF65-B970-1A0C185FD391}"/>
              </a:ext>
            </a:extLst>
          </p:cNvPr>
          <p:cNvSpPr txBox="1">
            <a:spLocks/>
          </p:cNvSpPr>
          <p:nvPr/>
        </p:nvSpPr>
        <p:spPr bwMode="auto">
          <a:xfrm>
            <a:off x="623392" y="6237312"/>
            <a:ext cx="9793088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Taloudellinen huoltosuhde: montako työvoiman ulkopuolella olevaa ja työtöntä on sataa työllistä kohti</a:t>
            </a:r>
          </a:p>
        </p:txBody>
      </p:sp>
      <p:pic>
        <p:nvPicPr>
          <p:cNvPr id="6" name="Kuva 5" descr="Palkkikaavio: taloudellinen huoltosuhde alueittain vuonna 2024. Huoltosuhde oli Mikkelin seutukunnassa 156,0, Savonlinnan seutukunnassa 178,4, Pieksämäen seutukunnassa 174,4, Etelä-Savon maakunnassa 165,4, Pohjois- ja Itä-Suomen suuralueella 149,0 ja koko maassa 132,6 vuoden 2025 aluejaolla tarkasteltuna.">
            <a:extLst>
              <a:ext uri="{FF2B5EF4-FFF2-40B4-BE49-F238E27FC236}">
                <a16:creationId xmlns:a16="http://schemas.microsoft.com/office/drawing/2014/main" id="{F9817D35-52AB-FC4C-46FC-4F472B3BAC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392" y="1196752"/>
            <a:ext cx="8391772" cy="4344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969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tsikko 9">
            <a:extLst>
              <a:ext uri="{FF2B5EF4-FFF2-40B4-BE49-F238E27FC236}">
                <a16:creationId xmlns:a16="http://schemas.microsoft.com/office/drawing/2014/main" id="{D3445718-AD24-4E89-8B4D-DA14E581A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408" y="332656"/>
            <a:ext cx="11089232" cy="572068"/>
          </a:xfrm>
        </p:spPr>
        <p:txBody>
          <a:bodyPr/>
          <a:lstStyle/>
          <a:p>
            <a:r>
              <a:rPr lang="fi-FI" dirty="0"/>
              <a:t>Taloudellinen huoltosuhde Etelä-Savossa kunnittain 2024, 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D3787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1.1.2025 aluejako</a:t>
            </a:r>
            <a:endParaRPr lang="fi-FI" dirty="0"/>
          </a:p>
        </p:txBody>
      </p:sp>
      <p:sp>
        <p:nvSpPr>
          <p:cNvPr id="5" name="Title 11">
            <a:extLst>
              <a:ext uri="{FF2B5EF4-FFF2-40B4-BE49-F238E27FC236}">
                <a16:creationId xmlns:a16="http://schemas.microsoft.com/office/drawing/2014/main" id="{9FBB51FB-9C2E-48D8-B51A-8316A107A7CB}"/>
              </a:ext>
            </a:extLst>
          </p:cNvPr>
          <p:cNvSpPr txBox="1">
            <a:spLocks/>
          </p:cNvSpPr>
          <p:nvPr/>
        </p:nvSpPr>
        <p:spPr bwMode="auto">
          <a:xfrm>
            <a:off x="623392" y="6508576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työssäkäyntitilasto								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17.12.2025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sp>
        <p:nvSpPr>
          <p:cNvPr id="4" name="Title 11">
            <a:extLst>
              <a:ext uri="{FF2B5EF4-FFF2-40B4-BE49-F238E27FC236}">
                <a16:creationId xmlns:a16="http://schemas.microsoft.com/office/drawing/2014/main" id="{FB2CF767-8404-E893-9734-5CF930375119}"/>
              </a:ext>
            </a:extLst>
          </p:cNvPr>
          <p:cNvSpPr txBox="1">
            <a:spLocks/>
          </p:cNvSpPr>
          <p:nvPr/>
        </p:nvSpPr>
        <p:spPr bwMode="auto">
          <a:xfrm>
            <a:off x="623392" y="6237312"/>
            <a:ext cx="9793088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Taloudellinen huoltosuhde: montako työvoiman ulkopuolella olevaa ja työtöntä on sataa työllistä kohti</a:t>
            </a:r>
          </a:p>
        </p:txBody>
      </p:sp>
      <p:pic>
        <p:nvPicPr>
          <p:cNvPr id="6" name="Kuva 5" descr="Palkkikaavio: taloudellinen huoltosuhde Etelä-Savossa kunnittain vuonna 2024. Huoltosuhde oli pienimmillään Mikkelissä, 148 ja suurimmillaan Sulkavalla, 206. Etelä-Savon maakunnassa huoltosuhde oli keskimäärin 165.">
            <a:extLst>
              <a:ext uri="{FF2B5EF4-FFF2-40B4-BE49-F238E27FC236}">
                <a16:creationId xmlns:a16="http://schemas.microsoft.com/office/drawing/2014/main" id="{E92CA59A-E907-D290-FFE3-2B822F0841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281" y="1199626"/>
            <a:ext cx="8810103" cy="4683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428387"/>
      </p:ext>
    </p:extLst>
  </p:cSld>
  <p:clrMapOvr>
    <a:masterClrMapping/>
  </p:clrMapOvr>
</p:sld>
</file>

<file path=ppt/theme/theme1.xml><?xml version="1.0" encoding="utf-8"?>
<a:theme xmlns:a="http://schemas.openxmlformats.org/drawingml/2006/main" name="ESAVO">
  <a:themeElements>
    <a:clrScheme name="ESAVO">
      <a:dk1>
        <a:sysClr val="windowText" lastClr="000000"/>
      </a:dk1>
      <a:lt1>
        <a:sysClr val="window" lastClr="FFFFFF"/>
      </a:lt1>
      <a:dk2>
        <a:srgbClr val="2D3787"/>
      </a:dk2>
      <a:lt2>
        <a:srgbClr val="C8E1FA"/>
      </a:lt2>
      <a:accent1>
        <a:srgbClr val="2D3787"/>
      </a:accent1>
      <a:accent2>
        <a:srgbClr val="009BE1"/>
      </a:accent2>
      <a:accent3>
        <a:srgbClr val="469B46"/>
      </a:accent3>
      <a:accent4>
        <a:srgbClr val="C8D228"/>
      </a:accent4>
      <a:accent5>
        <a:srgbClr val="F0CD14"/>
      </a:accent5>
      <a:accent6>
        <a:srgbClr val="DCA0C3"/>
      </a:accent6>
      <a:hlink>
        <a:srgbClr val="3C5491"/>
      </a:hlink>
      <a:folHlink>
        <a:srgbClr val="325A3C"/>
      </a:folHlink>
    </a:clrScheme>
    <a:fontScheme name="ESAVO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18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sz="18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SAVO PowerPoint-esitysmalli.potx" id="{FC6D9E71-C548-4608-9588-675994E901C0}" vid="{9F200EB2-B4F4-46AA-A27E-0EF2FB91152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ESAVO PowerPoint-esitysmalli</Template>
  <TotalTime>11251</TotalTime>
  <Words>165</Words>
  <Application>Microsoft Office PowerPoint</Application>
  <PresentationFormat>Laajakuva</PresentationFormat>
  <Paragraphs>13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Times New Roman</vt:lpstr>
      <vt:lpstr>ESAVO</vt:lpstr>
      <vt:lpstr>Taloudellinen huoltosuhde 2024</vt:lpstr>
      <vt:lpstr>Taloudellinen huoltosuhde Etelä-Savossa ja koko maassa 2000 - 2024, 1.1.2025 aluejako</vt:lpstr>
      <vt:lpstr>Taloudellinen huoltosuhde maakunnittain 2024, 1.1.2025 aluejako</vt:lpstr>
      <vt:lpstr>Taloudellinen huoltosuhde alueittain 2024, 1.1.2025 aluejako</vt:lpstr>
      <vt:lpstr>Taloudellinen huoltosuhde Etelä-Savossa kunnittain 2024, 1.1.2025 aluejako</vt:lpstr>
    </vt:vector>
  </TitlesOfParts>
  <Company>Etelä-Savon maakuntaliitto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Huoltosuhde</dc:title>
  <dc:creator>Jaana Kokkonen</dc:creator>
  <cp:lastModifiedBy>Jaana Kokkonen</cp:lastModifiedBy>
  <cp:revision>11</cp:revision>
  <dcterms:created xsi:type="dcterms:W3CDTF">2022-01-13T12:26:43Z</dcterms:created>
  <dcterms:modified xsi:type="dcterms:W3CDTF">2025-12-18T13:13:48Z</dcterms:modified>
</cp:coreProperties>
</file>