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0"/>
  </p:notesMasterIdLst>
  <p:sldIdLst>
    <p:sldId id="685" r:id="rId2"/>
    <p:sldId id="804" r:id="rId3"/>
    <p:sldId id="805" r:id="rId4"/>
    <p:sldId id="806" r:id="rId5"/>
    <p:sldId id="807" r:id="rId6"/>
    <p:sldId id="808" r:id="rId7"/>
    <p:sldId id="810" r:id="rId8"/>
    <p:sldId id="8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3E247F-C468-4D1A-B5AC-47ECE1185B5E}" v="8" dt="2026-02-26T11:21:56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6" autoAdjust="0"/>
    <p:restoredTop sz="95033" autoAdjust="0"/>
  </p:normalViewPr>
  <p:slideViewPr>
    <p:cSldViewPr showGuides="1">
      <p:cViewPr varScale="1">
        <p:scale>
          <a:sx n="82" d="100"/>
          <a:sy n="82" d="100"/>
        </p:scale>
        <p:origin x="2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C5A178CE-C265-4D3D-B4AC-AACD84F38937}"/>
    <pc:docChg chg="custSel modSld">
      <pc:chgData name="Jaana Kokkonen" userId="fd0ea1af-346e-4258-bc54-cec630bd1122" providerId="ADAL" clId="{C5A178CE-C265-4D3D-B4AC-AACD84F38937}" dt="2026-02-26T12:30:01.840" v="1445" actId="1038"/>
      <pc:docMkLst>
        <pc:docMk/>
      </pc:docMkLst>
      <pc:sldChg chg="modSp mod">
        <pc:chgData name="Jaana Kokkonen" userId="fd0ea1af-346e-4258-bc54-cec630bd1122" providerId="ADAL" clId="{C5A178CE-C265-4D3D-B4AC-AACD84F38937}" dt="2026-02-25T12:15:02.541" v="2" actId="20577"/>
        <pc:sldMkLst>
          <pc:docMk/>
          <pc:sldMk cId="3978130760" sldId="685"/>
        </pc:sldMkLst>
        <pc:spChg chg="mod">
          <ac:chgData name="Jaana Kokkonen" userId="fd0ea1af-346e-4258-bc54-cec630bd1122" providerId="ADAL" clId="{C5A178CE-C265-4D3D-B4AC-AACD84F38937}" dt="2026-02-25T12:15:02.541" v="2" actId="20577"/>
          <ac:spMkLst>
            <pc:docMk/>
            <pc:sldMk cId="3978130760" sldId="685"/>
            <ac:spMk id="2" creationId="{81A73B43-1EB6-4A1D-81F2-91C5559DF55E}"/>
          </ac:spMkLst>
        </pc:spChg>
      </pc:sldChg>
      <pc:sldChg chg="addSp delSp modSp mod">
        <pc:chgData name="Jaana Kokkonen" userId="fd0ea1af-346e-4258-bc54-cec630bd1122" providerId="ADAL" clId="{C5A178CE-C265-4D3D-B4AC-AACD84F38937}" dt="2026-02-26T08:18:29.080" v="501" actId="1037"/>
        <pc:sldMkLst>
          <pc:docMk/>
          <pc:sldMk cId="1273342102" sldId="804"/>
        </pc:sldMkLst>
        <pc:spChg chg="add mod">
          <ac:chgData name="Jaana Kokkonen" userId="fd0ea1af-346e-4258-bc54-cec630bd1122" providerId="ADAL" clId="{C5A178CE-C265-4D3D-B4AC-AACD84F38937}" dt="2026-02-26T08:18:07.578" v="496" actId="1035"/>
          <ac:spMkLst>
            <pc:docMk/>
            <pc:sldMk cId="1273342102" sldId="804"/>
            <ac:spMk id="5" creationId="{D1E21048-8295-E45E-1A86-AAC8EA4925C4}"/>
          </ac:spMkLst>
        </pc:spChg>
        <pc:spChg chg="mod">
          <ac:chgData name="Jaana Kokkonen" userId="fd0ea1af-346e-4258-bc54-cec630bd1122" providerId="ADAL" clId="{C5A178CE-C265-4D3D-B4AC-AACD84F38937}" dt="2026-02-26T08:18:29.080" v="501" actId="1037"/>
          <ac:spMkLst>
            <pc:docMk/>
            <pc:sldMk cId="1273342102" sldId="804"/>
            <ac:spMk id="8" creationId="{9201FF6F-70E4-494A-AF97-7FDB53D6943F}"/>
          </ac:spMkLst>
        </pc:spChg>
        <pc:spChg chg="del mod">
          <ac:chgData name="Jaana Kokkonen" userId="fd0ea1af-346e-4258-bc54-cec630bd1122" providerId="ADAL" clId="{C5A178CE-C265-4D3D-B4AC-AACD84F38937}" dt="2026-02-26T08:17:37.994" v="492" actId="478"/>
          <ac:spMkLst>
            <pc:docMk/>
            <pc:sldMk cId="1273342102" sldId="804"/>
            <ac:spMk id="9" creationId="{1FC849F3-5DDF-D065-CB47-7B8BA5203AA7}"/>
          </ac:spMkLst>
        </pc:spChg>
        <pc:picChg chg="add mod">
          <ac:chgData name="Jaana Kokkonen" userId="fd0ea1af-346e-4258-bc54-cec630bd1122" providerId="ADAL" clId="{C5A178CE-C265-4D3D-B4AC-AACD84F38937}" dt="2026-02-26T08:18:24.685" v="499" actId="1037"/>
          <ac:picMkLst>
            <pc:docMk/>
            <pc:sldMk cId="1273342102" sldId="804"/>
            <ac:picMk id="2" creationId="{65068894-462A-B336-4E19-0CC853BCF50A}"/>
          </ac:picMkLst>
        </pc:picChg>
        <pc:picChg chg="add mod">
          <ac:chgData name="Jaana Kokkonen" userId="fd0ea1af-346e-4258-bc54-cec630bd1122" providerId="ADAL" clId="{C5A178CE-C265-4D3D-B4AC-AACD84F38937}" dt="2026-02-26T08:11:13.135" v="487" actId="1038"/>
          <ac:picMkLst>
            <pc:docMk/>
            <pc:sldMk cId="1273342102" sldId="804"/>
            <ac:picMk id="3" creationId="{E4246518-29A2-A455-E58E-09C9E979B4D1}"/>
          </ac:picMkLst>
        </pc:picChg>
        <pc:picChg chg="del">
          <ac:chgData name="Jaana Kokkonen" userId="fd0ea1af-346e-4258-bc54-cec630bd1122" providerId="ADAL" clId="{C5A178CE-C265-4D3D-B4AC-AACD84F38937}" dt="2026-02-25T12:17:23.237" v="10" actId="478"/>
          <ac:picMkLst>
            <pc:docMk/>
            <pc:sldMk cId="1273342102" sldId="804"/>
            <ac:picMk id="4" creationId="{0BFD2E1F-34E4-5DC3-CEBD-BC3023CB17F7}"/>
          </ac:picMkLst>
        </pc:picChg>
      </pc:sldChg>
      <pc:sldChg chg="addSp delSp modSp mod">
        <pc:chgData name="Jaana Kokkonen" userId="fd0ea1af-346e-4258-bc54-cec630bd1122" providerId="ADAL" clId="{C5A178CE-C265-4D3D-B4AC-AACD84F38937}" dt="2026-02-26T08:17:46.123" v="494"/>
        <pc:sldMkLst>
          <pc:docMk/>
          <pc:sldMk cId="4289866998" sldId="805"/>
        </pc:sldMkLst>
        <pc:spChg chg="mod">
          <ac:chgData name="Jaana Kokkonen" userId="fd0ea1af-346e-4258-bc54-cec630bd1122" providerId="ADAL" clId="{C5A178CE-C265-4D3D-B4AC-AACD84F38937}" dt="2026-02-25T12:15:27.868" v="3"/>
          <ac:spMkLst>
            <pc:docMk/>
            <pc:sldMk cId="4289866998" sldId="805"/>
            <ac:spMk id="6" creationId="{15DDA40F-B895-4E8C-9F65-35AE22DA4737}"/>
          </ac:spMkLst>
        </pc:spChg>
        <pc:spChg chg="del mod">
          <ac:chgData name="Jaana Kokkonen" userId="fd0ea1af-346e-4258-bc54-cec630bd1122" providerId="ADAL" clId="{C5A178CE-C265-4D3D-B4AC-AACD84F38937}" dt="2026-02-26T08:17:45.087" v="493" actId="478"/>
          <ac:spMkLst>
            <pc:docMk/>
            <pc:sldMk cId="4289866998" sldId="805"/>
            <ac:spMk id="7" creationId="{2A6981F2-F0F9-457E-B732-C3237B9100B7}"/>
          </ac:spMkLst>
        </pc:spChg>
        <pc:spChg chg="add mod">
          <ac:chgData name="Jaana Kokkonen" userId="fd0ea1af-346e-4258-bc54-cec630bd1122" providerId="ADAL" clId="{C5A178CE-C265-4D3D-B4AC-AACD84F38937}" dt="2026-02-26T08:17:46.123" v="494"/>
          <ac:spMkLst>
            <pc:docMk/>
            <pc:sldMk cId="4289866998" sldId="805"/>
            <ac:spMk id="8" creationId="{5645DD74-960A-359F-17F2-D4DA165808FE}"/>
          </ac:spMkLst>
        </pc:spChg>
        <pc:picChg chg="mod">
          <ac:chgData name="Jaana Kokkonen" userId="fd0ea1af-346e-4258-bc54-cec630bd1122" providerId="ADAL" clId="{C5A178CE-C265-4D3D-B4AC-AACD84F38937}" dt="2026-02-26T08:11:50.042" v="490" actId="1076"/>
          <ac:picMkLst>
            <pc:docMk/>
            <pc:sldMk cId="4289866998" sldId="805"/>
            <ac:picMk id="2" creationId="{C276BA1B-8817-B6C5-FFA4-FC7BABB125A7}"/>
          </ac:picMkLst>
        </pc:picChg>
        <pc:picChg chg="add del mod">
          <ac:chgData name="Jaana Kokkonen" userId="fd0ea1af-346e-4258-bc54-cec630bd1122" providerId="ADAL" clId="{C5A178CE-C265-4D3D-B4AC-AACD84F38937}" dt="2026-02-26T08:11:43.473" v="488" actId="478"/>
          <ac:picMkLst>
            <pc:docMk/>
            <pc:sldMk cId="4289866998" sldId="805"/>
            <ac:picMk id="4" creationId="{AE126615-E889-13EC-AC88-D05F4F249A71}"/>
          </ac:picMkLst>
        </pc:picChg>
        <pc:picChg chg="del">
          <ac:chgData name="Jaana Kokkonen" userId="fd0ea1af-346e-4258-bc54-cec630bd1122" providerId="ADAL" clId="{C5A178CE-C265-4D3D-B4AC-AACD84F38937}" dt="2026-02-26T07:59:43.660" v="171" actId="478"/>
          <ac:picMkLst>
            <pc:docMk/>
            <pc:sldMk cId="4289866998" sldId="805"/>
            <ac:picMk id="5" creationId="{B5D9BB1F-071A-5B7F-6831-4E81DF205F1B}"/>
          </ac:picMkLst>
        </pc:picChg>
      </pc:sldChg>
      <pc:sldChg chg="addSp delSp modSp mod">
        <pc:chgData name="Jaana Kokkonen" userId="fd0ea1af-346e-4258-bc54-cec630bd1122" providerId="ADAL" clId="{C5A178CE-C265-4D3D-B4AC-AACD84F38937}" dt="2026-02-26T11:01:40.576" v="572" actId="962"/>
        <pc:sldMkLst>
          <pc:docMk/>
          <pc:sldMk cId="1554673308" sldId="806"/>
        </pc:sldMkLst>
        <pc:spChg chg="mod">
          <ac:chgData name="Jaana Kokkonen" userId="fd0ea1af-346e-4258-bc54-cec630bd1122" providerId="ADAL" clId="{C5A178CE-C265-4D3D-B4AC-AACD84F38937}" dt="2026-02-25T12:16:06.824" v="7"/>
          <ac:spMkLst>
            <pc:docMk/>
            <pc:sldMk cId="1554673308" sldId="806"/>
            <ac:spMk id="2" creationId="{DF089A85-9C54-0000-3B93-58FC37026A4B}"/>
          </ac:spMkLst>
        </pc:spChg>
        <pc:spChg chg="mod">
          <ac:chgData name="Jaana Kokkonen" userId="fd0ea1af-346e-4258-bc54-cec630bd1122" providerId="ADAL" clId="{C5A178CE-C265-4D3D-B4AC-AACD84F38937}" dt="2026-02-26T10:59:55.066" v="558" actId="20577"/>
          <ac:spMkLst>
            <pc:docMk/>
            <pc:sldMk cId="1554673308" sldId="806"/>
            <ac:spMk id="8" creationId="{94E6C36B-5BF0-488A-A871-07E8081D00E9}"/>
          </ac:spMkLst>
        </pc:spChg>
        <pc:picChg chg="add mod">
          <ac:chgData name="Jaana Kokkonen" userId="fd0ea1af-346e-4258-bc54-cec630bd1122" providerId="ADAL" clId="{C5A178CE-C265-4D3D-B4AC-AACD84F38937}" dt="2026-02-26T11:01:40.576" v="572" actId="962"/>
          <ac:picMkLst>
            <pc:docMk/>
            <pc:sldMk cId="1554673308" sldId="806"/>
            <ac:picMk id="4" creationId="{E70D5654-B546-8EC0-39BB-EEBFB0D3145B}"/>
          </ac:picMkLst>
        </pc:picChg>
        <pc:picChg chg="del">
          <ac:chgData name="Jaana Kokkonen" userId="fd0ea1af-346e-4258-bc54-cec630bd1122" providerId="ADAL" clId="{C5A178CE-C265-4D3D-B4AC-AACD84F38937}" dt="2026-02-26T10:58:53.127" v="512" actId="478"/>
          <ac:picMkLst>
            <pc:docMk/>
            <pc:sldMk cId="1554673308" sldId="806"/>
            <ac:picMk id="5" creationId="{EDE2682F-07D2-FA01-912B-CF5FE5EE2DD7}"/>
          </ac:picMkLst>
        </pc:picChg>
      </pc:sldChg>
      <pc:sldChg chg="addSp delSp modSp mod">
        <pc:chgData name="Jaana Kokkonen" userId="fd0ea1af-346e-4258-bc54-cec630bd1122" providerId="ADAL" clId="{C5A178CE-C265-4D3D-B4AC-AACD84F38937}" dt="2026-02-26T12:30:01.840" v="1445" actId="1038"/>
        <pc:sldMkLst>
          <pc:docMk/>
          <pc:sldMk cId="2563024104" sldId="807"/>
        </pc:sldMkLst>
        <pc:spChg chg="mod">
          <ac:chgData name="Jaana Kokkonen" userId="fd0ea1af-346e-4258-bc54-cec630bd1122" providerId="ADAL" clId="{C5A178CE-C265-4D3D-B4AC-AACD84F38937}" dt="2026-02-25T12:16:06.824" v="7"/>
          <ac:spMkLst>
            <pc:docMk/>
            <pc:sldMk cId="2563024104" sldId="807"/>
            <ac:spMk id="2" creationId="{4E9AE651-57E6-3B4E-56BD-6BC80698B50A}"/>
          </ac:spMkLst>
        </pc:spChg>
        <pc:spChg chg="mod">
          <ac:chgData name="Jaana Kokkonen" userId="fd0ea1af-346e-4258-bc54-cec630bd1122" providerId="ADAL" clId="{C5A178CE-C265-4D3D-B4AC-AACD84F38937}" dt="2026-02-25T12:15:27.868" v="3"/>
          <ac:spMkLst>
            <pc:docMk/>
            <pc:sldMk cId="2563024104" sldId="807"/>
            <ac:spMk id="7" creationId="{40C7B944-4B84-4A85-8C21-CF9F5EEAF023}"/>
          </ac:spMkLst>
        </pc:spChg>
        <pc:picChg chg="add mod">
          <ac:chgData name="Jaana Kokkonen" userId="fd0ea1af-346e-4258-bc54-cec630bd1122" providerId="ADAL" clId="{C5A178CE-C265-4D3D-B4AC-AACD84F38937}" dt="2026-02-26T11:06:47.892" v="684" actId="962"/>
          <ac:picMkLst>
            <pc:docMk/>
            <pc:sldMk cId="2563024104" sldId="807"/>
            <ac:picMk id="3" creationId="{5F1B97CE-2339-284B-2904-C558721FE17D}"/>
          </ac:picMkLst>
        </pc:picChg>
        <pc:picChg chg="del">
          <ac:chgData name="Jaana Kokkonen" userId="fd0ea1af-346e-4258-bc54-cec630bd1122" providerId="ADAL" clId="{C5A178CE-C265-4D3D-B4AC-AACD84F38937}" dt="2026-02-26T11:08:14.609" v="688" actId="478"/>
          <ac:picMkLst>
            <pc:docMk/>
            <pc:sldMk cId="2563024104" sldId="807"/>
            <ac:picMk id="4" creationId="{BCE03565-C672-65F6-84A5-055C1B8D4D75}"/>
          </ac:picMkLst>
        </pc:picChg>
        <pc:picChg chg="add mod ord">
          <ac:chgData name="Jaana Kokkonen" userId="fd0ea1af-346e-4258-bc54-cec630bd1122" providerId="ADAL" clId="{C5A178CE-C265-4D3D-B4AC-AACD84F38937}" dt="2026-02-26T12:30:01.840" v="1445" actId="1038"/>
          <ac:picMkLst>
            <pc:docMk/>
            <pc:sldMk cId="2563024104" sldId="807"/>
            <ac:picMk id="6" creationId="{B4537B26-441B-5860-AB64-C3C6FD062882}"/>
          </ac:picMkLst>
        </pc:picChg>
        <pc:picChg chg="del">
          <ac:chgData name="Jaana Kokkonen" userId="fd0ea1af-346e-4258-bc54-cec630bd1122" providerId="ADAL" clId="{C5A178CE-C265-4D3D-B4AC-AACD84F38937}" dt="2026-02-26T11:04:26.632" v="574" actId="478"/>
          <ac:picMkLst>
            <pc:docMk/>
            <pc:sldMk cId="2563024104" sldId="807"/>
            <ac:picMk id="8" creationId="{8847E448-DF5E-FC4C-97A5-C7B4B0888267}"/>
          </ac:picMkLst>
        </pc:picChg>
      </pc:sldChg>
      <pc:sldChg chg="addSp delSp modSp mod">
        <pc:chgData name="Jaana Kokkonen" userId="fd0ea1af-346e-4258-bc54-cec630bd1122" providerId="ADAL" clId="{C5A178CE-C265-4D3D-B4AC-AACD84F38937}" dt="2026-02-26T11:16:04.188" v="1016" actId="962"/>
        <pc:sldMkLst>
          <pc:docMk/>
          <pc:sldMk cId="980095356" sldId="808"/>
        </pc:sldMkLst>
        <pc:spChg chg="mod">
          <ac:chgData name="Jaana Kokkonen" userId="fd0ea1af-346e-4258-bc54-cec630bd1122" providerId="ADAL" clId="{C5A178CE-C265-4D3D-B4AC-AACD84F38937}" dt="2026-02-25T12:16:06.824" v="7"/>
          <ac:spMkLst>
            <pc:docMk/>
            <pc:sldMk cId="980095356" sldId="808"/>
            <ac:spMk id="2" creationId="{94EE1239-BEDB-C916-25F9-F846C974B333}"/>
          </ac:spMkLst>
        </pc:spChg>
        <pc:spChg chg="mod">
          <ac:chgData name="Jaana Kokkonen" userId="fd0ea1af-346e-4258-bc54-cec630bd1122" providerId="ADAL" clId="{C5A178CE-C265-4D3D-B4AC-AACD84F38937}" dt="2026-02-26T11:00:18.987" v="562" actId="20577"/>
          <ac:spMkLst>
            <pc:docMk/>
            <pc:sldMk cId="980095356" sldId="808"/>
            <ac:spMk id="7" creationId="{B323B799-2324-459C-8F1B-D56CAF31B788}"/>
          </ac:spMkLst>
        </pc:spChg>
        <pc:picChg chg="add mod">
          <ac:chgData name="Jaana Kokkonen" userId="fd0ea1af-346e-4258-bc54-cec630bd1122" providerId="ADAL" clId="{C5A178CE-C265-4D3D-B4AC-AACD84F38937}" dt="2026-02-26T11:16:04.188" v="1016" actId="962"/>
          <ac:picMkLst>
            <pc:docMk/>
            <pc:sldMk cId="980095356" sldId="808"/>
            <ac:picMk id="4" creationId="{75505E6B-ABD2-FDC2-A8D1-92DF09AAB8CF}"/>
          </ac:picMkLst>
        </pc:picChg>
        <pc:picChg chg="del">
          <ac:chgData name="Jaana Kokkonen" userId="fd0ea1af-346e-4258-bc54-cec630bd1122" providerId="ADAL" clId="{C5A178CE-C265-4D3D-B4AC-AACD84F38937}" dt="2026-02-26T11:11:23.333" v="752" actId="478"/>
          <ac:picMkLst>
            <pc:docMk/>
            <pc:sldMk cId="980095356" sldId="808"/>
            <ac:picMk id="5" creationId="{1E8ECDDB-11C4-B228-6D8C-F599F176CDB8}"/>
          </ac:picMkLst>
        </pc:picChg>
      </pc:sldChg>
      <pc:sldChg chg="addSp delSp modSp mod">
        <pc:chgData name="Jaana Kokkonen" userId="fd0ea1af-346e-4258-bc54-cec630bd1122" providerId="ADAL" clId="{C5A178CE-C265-4D3D-B4AC-AACD84F38937}" dt="2026-02-26T12:26:44.504" v="1443" actId="962"/>
        <pc:sldMkLst>
          <pc:docMk/>
          <pc:sldMk cId="3616999381" sldId="809"/>
        </pc:sldMkLst>
        <pc:spChg chg="mod">
          <ac:chgData name="Jaana Kokkonen" userId="fd0ea1af-346e-4258-bc54-cec630bd1122" providerId="ADAL" clId="{C5A178CE-C265-4D3D-B4AC-AACD84F38937}" dt="2026-02-25T12:16:06.824" v="7"/>
          <ac:spMkLst>
            <pc:docMk/>
            <pc:sldMk cId="3616999381" sldId="809"/>
            <ac:spMk id="2" creationId="{D64DCB7F-1BD4-955B-7D94-2B45AFE0B1C8}"/>
          </ac:spMkLst>
        </pc:spChg>
        <pc:spChg chg="mod">
          <ac:chgData name="Jaana Kokkonen" userId="fd0ea1af-346e-4258-bc54-cec630bd1122" providerId="ADAL" clId="{C5A178CE-C265-4D3D-B4AC-AACD84F38937}" dt="2026-02-26T12:17:34.177" v="1097" actId="1037"/>
          <ac:spMkLst>
            <pc:docMk/>
            <pc:sldMk cId="3616999381" sldId="809"/>
            <ac:spMk id="6" creationId="{65CBE242-6BFA-44F0-9EA1-5944FFF034F5}"/>
          </ac:spMkLst>
        </pc:spChg>
        <pc:picChg chg="add mod">
          <ac:chgData name="Jaana Kokkonen" userId="fd0ea1af-346e-4258-bc54-cec630bd1122" providerId="ADAL" clId="{C5A178CE-C265-4D3D-B4AC-AACD84F38937}" dt="2026-02-26T12:26:44.504" v="1443" actId="962"/>
          <ac:picMkLst>
            <pc:docMk/>
            <pc:sldMk cId="3616999381" sldId="809"/>
            <ac:picMk id="4" creationId="{D9736871-50C8-3684-EC89-0B06D95CBDCB}"/>
          </ac:picMkLst>
        </pc:picChg>
        <pc:picChg chg="del mod">
          <ac:chgData name="Jaana Kokkonen" userId="fd0ea1af-346e-4258-bc54-cec630bd1122" providerId="ADAL" clId="{C5A178CE-C265-4D3D-B4AC-AACD84F38937}" dt="2026-02-26T12:17:11.045" v="1091" actId="478"/>
          <ac:picMkLst>
            <pc:docMk/>
            <pc:sldMk cId="3616999381" sldId="809"/>
            <ac:picMk id="5" creationId="{BAE83786-28D2-D87A-F3CC-C15CF98BDA0A}"/>
          </ac:picMkLst>
        </pc:picChg>
      </pc:sldChg>
      <pc:sldChg chg="addSp delSp modSp mod">
        <pc:chgData name="Jaana Kokkonen" userId="fd0ea1af-346e-4258-bc54-cec630bd1122" providerId="ADAL" clId="{C5A178CE-C265-4D3D-B4AC-AACD84F38937}" dt="2026-02-26T12:14:47.668" v="1082" actId="1036"/>
        <pc:sldMkLst>
          <pc:docMk/>
          <pc:sldMk cId="3729499986" sldId="810"/>
        </pc:sldMkLst>
        <pc:spChg chg="mod">
          <ac:chgData name="Jaana Kokkonen" userId="fd0ea1af-346e-4258-bc54-cec630bd1122" providerId="ADAL" clId="{C5A178CE-C265-4D3D-B4AC-AACD84F38937}" dt="2026-02-25T12:16:06.824" v="7"/>
          <ac:spMkLst>
            <pc:docMk/>
            <pc:sldMk cId="3729499986" sldId="810"/>
            <ac:spMk id="3" creationId="{5B9AF184-AA5F-9F65-B1A7-A3E564C52216}"/>
          </ac:spMkLst>
        </pc:spChg>
        <pc:spChg chg="mod">
          <ac:chgData name="Jaana Kokkonen" userId="fd0ea1af-346e-4258-bc54-cec630bd1122" providerId="ADAL" clId="{C5A178CE-C265-4D3D-B4AC-AACD84F38937}" dt="2026-02-26T11:00:34.779" v="566" actId="20577"/>
          <ac:spMkLst>
            <pc:docMk/>
            <pc:sldMk cId="3729499986" sldId="810"/>
            <ac:spMk id="8" creationId="{9201FF6F-70E4-494A-AF97-7FDB53D6943F}"/>
          </ac:spMkLst>
        </pc:spChg>
        <pc:picChg chg="del">
          <ac:chgData name="Jaana Kokkonen" userId="fd0ea1af-346e-4258-bc54-cec630bd1122" providerId="ADAL" clId="{C5A178CE-C265-4D3D-B4AC-AACD84F38937}" dt="2026-02-26T11:22:24.543" v="1037" actId="478"/>
          <ac:picMkLst>
            <pc:docMk/>
            <pc:sldMk cId="3729499986" sldId="810"/>
            <ac:picMk id="2" creationId="{DCE8B8F1-3716-7A7D-2315-FDA7D8CDFD4C}"/>
          </ac:picMkLst>
        </pc:picChg>
        <pc:picChg chg="add mod">
          <ac:chgData name="Jaana Kokkonen" userId="fd0ea1af-346e-4258-bc54-cec630bd1122" providerId="ADAL" clId="{C5A178CE-C265-4D3D-B4AC-AACD84F38937}" dt="2026-02-26T12:14:47.668" v="1082" actId="1036"/>
          <ac:picMkLst>
            <pc:docMk/>
            <pc:sldMk cId="3729499986" sldId="810"/>
            <ac:picMk id="4" creationId="{46DDFDD1-CD59-8809-B4E0-7C79888F75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C122-1841-446F-A209-09DB18BC1FB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58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373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841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708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0560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9575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0346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7843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tyollisyyskatsaus.fi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ollisyyskatsaus.f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hyperlink" Target="https://www.tyollisyyskatsaus.f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ollisyyskatsaus.f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ollisyyskatsaus.f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Työttömyystiedot 31.1.2026</a:t>
            </a:r>
          </a:p>
        </p:txBody>
      </p:sp>
    </p:spTree>
    <p:extLst>
      <p:ext uri="{BB962C8B-B14F-4D97-AF65-F5344CB8AC3E}">
        <p14:creationId xmlns:p14="http://schemas.microsoft.com/office/powerpoint/2010/main" val="397813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04664"/>
            <a:ext cx="8297862" cy="504056"/>
          </a:xfrm>
        </p:spPr>
        <p:txBody>
          <a:bodyPr/>
          <a:lstStyle/>
          <a:p>
            <a:r>
              <a:rPr lang="fi-FI" dirty="0"/>
              <a:t>Työttömyysaste maakunnittain 31.1.2026, prosenttia</a:t>
            </a:r>
          </a:p>
        </p:txBody>
      </p:sp>
      <p:pic>
        <p:nvPicPr>
          <p:cNvPr id="2" name="Kuva 1" descr="Palkkikaavio; työttömyysaste maakunnittain 31.1.2026. Työttömänä oli koko maassa 12,6 prosenttia ja Etelä-Savossa 12,8 prosenttia työvoimasta. Maakunnittain tarkasteltuna korkeimmat työttömyysasteet olivat Päijät-Hämeessä, 15,7 prosenttia, Pohjois-Karjalassa, 15,4 prosenttia ja Keski-Suomessa, 15,3 prosenttia. Alhaisimmat työttömyysasteet olivat Ahvenanmaalla, 5,6 prosenttia ja Pohjanmaalla 7,4 prosenttia.">
            <a:extLst>
              <a:ext uri="{FF2B5EF4-FFF2-40B4-BE49-F238E27FC236}">
                <a16:creationId xmlns:a16="http://schemas.microsoft.com/office/drawing/2014/main" id="{65068894-462A-B336-4E19-0CC853BCF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172806"/>
            <a:ext cx="5968277" cy="3480330"/>
          </a:xfrm>
          <a:prstGeom prst="rect">
            <a:avLst/>
          </a:prstGeom>
        </p:spPr>
      </p:pic>
      <p:pic>
        <p:nvPicPr>
          <p:cNvPr id="3" name="Kuva 2" descr="Karttakuva; työttömien työnhakijoiden osuus työvoimasta maakunnittain 31.1.2026. Maakunnista korkeimmat työttömyysasteet olivat Päijät-Hämeessä, 15,7 prosenttia ja Pohjois-Karjalassa 15,4 prosenttia. Pienimmät työttömyysasteet olivat Ahvenanmaalla, 5,7 ja Pohjanmaalla, 7,4 prosenttia.">
            <a:extLst>
              <a:ext uri="{FF2B5EF4-FFF2-40B4-BE49-F238E27FC236}">
                <a16:creationId xmlns:a16="http://schemas.microsoft.com/office/drawing/2014/main" id="{E4246518-29A2-A455-E58E-09C9E979B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306" y="836712"/>
            <a:ext cx="3673158" cy="5768840"/>
          </a:xfrm>
          <a:prstGeom prst="rect">
            <a:avLst/>
          </a:prstGeom>
        </p:spPr>
      </p:pic>
      <p:sp>
        <p:nvSpPr>
          <p:cNvPr id="5" name="Title 11">
            <a:extLst>
              <a:ext uri="{FF2B5EF4-FFF2-40B4-BE49-F238E27FC236}">
                <a16:creationId xmlns:a16="http://schemas.microsoft.com/office/drawing/2014/main" id="{D1E21048-8295-E45E-1A86-AAC8EA4925C4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Työnvälitystilasto,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  <a:hlinkClick r:id="rId5"/>
              </a:rPr>
              <a:t>https://www.tyollisyyskatsaus.fi/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25.2.2026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27334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5DDA40F-B895-4E8C-9F65-35AE22DA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04664"/>
            <a:ext cx="10297144" cy="864096"/>
          </a:xfrm>
        </p:spPr>
        <p:txBody>
          <a:bodyPr/>
          <a:lstStyle/>
          <a:p>
            <a:r>
              <a:rPr lang="fi-FI" dirty="0"/>
              <a:t>Työttömien työnhakijoiden osuus työvoimasta ELY-keskuksittain 31.1.2026, prosenttia</a:t>
            </a:r>
          </a:p>
        </p:txBody>
      </p:sp>
      <p:pic>
        <p:nvPicPr>
          <p:cNvPr id="2" name="Kuva 1" descr="Palkkikaavio; työttömien työnhakijoiden osuus työvoimasta ELY-keskuksittain 31.12.2025. Työttömänä oli Etelä-Savossa 13,1 prosenttia työvoimasta, ja koko maassa työttömänä oli keskimäärin 13,0 prosenttia työvoimasta. ELY-keskusalueista Keski-Suomessa sekä Pohjois-Karjalassa oli korkein työttömyysaste, 15,8 prosenttia ja pienin Ahvenanmaalla, 5,7 prosenttia.">
            <a:extLst>
              <a:ext uri="{FF2B5EF4-FFF2-40B4-BE49-F238E27FC236}">
                <a16:creationId xmlns:a16="http://schemas.microsoft.com/office/drawing/2014/main" id="{C276BA1B-8817-B6C5-FFA4-FC7BABB12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556792"/>
            <a:ext cx="7632848" cy="4240471"/>
          </a:xfrm>
          <a:prstGeom prst="rect">
            <a:avLst/>
          </a:prstGeom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5645DD74-960A-359F-17F2-D4DA165808FE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			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25.2.2026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28986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4E6C36B-5BF0-488A-A871-07E8081D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36239"/>
            <a:ext cx="10729192" cy="504056"/>
          </a:xfrm>
        </p:spPr>
        <p:txBody>
          <a:bodyPr/>
          <a:lstStyle/>
          <a:p>
            <a:r>
              <a:rPr lang="fi-FI" dirty="0"/>
              <a:t>Työttömät työnhakijat maakunnittain tammikuussa 2025 ja 2026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F089A85-9C54-0000-3B93-58FC37026A4B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Työnvälitystilasto,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  <a:hlinkClick r:id="rId3"/>
              </a:rPr>
              <a:t>https://www.tyollisyyskatsaus.fi/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25.2.2026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Palkkikaavio; Työttömät työnhakijat maakunnittain tammikuussa 2025 ja 2026. Työttömien työnhakijoiden määrä kasvoi tammikuussa edellisen vuoden vastaavasta ajankohdasta kaikkien muiden maakuntien alueilla paitsi Lapissa (-4 %) Kainuussa (-1 %), Pohjois-Karjalassa (-1 %) ja Etelä-Savossa (-1 %) . Kasvua oli eniten Pirkanmaalla (15 %), Keski-Suomessa (11 %), Etelä-Pohjanmaalla (8 %), Keski-Pohjanmaalla (8 %), Pohjois-Savossa (7 %) ja Päijät-Hämeessä (7 %). ">
            <a:extLst>
              <a:ext uri="{FF2B5EF4-FFF2-40B4-BE49-F238E27FC236}">
                <a16:creationId xmlns:a16="http://schemas.microsoft.com/office/drawing/2014/main" id="{E70D5654-B546-8EC0-39BB-EEBFB0D31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908720"/>
            <a:ext cx="8568952" cy="52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arttakuva: Työttömien työnhakijoiden osuus työvoimasta kunnittain Etelä-Savossa 31.1.2026. Suhteellisesti vähiten työttömiä oli Juvalla, 8,6 prosenttia ja Puumalassa, 10,0 prosenttia työvoimasta, ja eniten Savonlinnassa, 14,4 prosenttia ja Pieksämäellä, 13,0 prosenttia työvoimasta.">
            <a:extLst>
              <a:ext uri="{FF2B5EF4-FFF2-40B4-BE49-F238E27FC236}">
                <a16:creationId xmlns:a16="http://schemas.microsoft.com/office/drawing/2014/main" id="{B4537B26-441B-5860-AB64-C3C6FD06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952191"/>
            <a:ext cx="7632848" cy="5357129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40C7B944-4B84-4A85-8C21-CF9F5EEA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1790"/>
            <a:ext cx="11521280" cy="864096"/>
          </a:xfrm>
        </p:spPr>
        <p:txBody>
          <a:bodyPr/>
          <a:lstStyle/>
          <a:p>
            <a:r>
              <a:rPr lang="fi-FI" dirty="0"/>
              <a:t>Työttömien työnhakijoiden osuus työvoimasta kunnittain Etelä-Savossa  31.1.2026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4E9AE651-57E6-3B4E-56BD-6BC80698B50A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Työnvälitystilasto,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  <a:hlinkClick r:id="rId4"/>
              </a:rPr>
              <a:t>https://www.tyollisyyskatsaus.fi/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25.2.2026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; Työttömien työnhakijoiden osuus työvoimasta kunnittain Etelä-Savossa 31.1.2026. Etelä-Savossa oli työttömiä työnhakijoita 12,8 prosenttia työvoimasta, kun koko maassa heitä oli 12,6 prosenttia työvoimasta. Kunnittain tarkasteltuna Etelä-Savossa suhteellisesti vähiten työttömiä oli Juvalla, 8,6 prosenttia ja Puumalassa, 10,0 prosenttia työvoimasta, ja eniten Savonlinnassa, 14,4 prosenttia ja Pieksämäellä, 13,0 prosenttia työvoimasta.">
            <a:extLst>
              <a:ext uri="{FF2B5EF4-FFF2-40B4-BE49-F238E27FC236}">
                <a16:creationId xmlns:a16="http://schemas.microsoft.com/office/drawing/2014/main" id="{5F1B97CE-2339-284B-2904-C558721FE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262" y="1148143"/>
            <a:ext cx="4633362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2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B323B799-2324-459C-8F1B-D56CAF31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60648"/>
            <a:ext cx="10513168" cy="936104"/>
          </a:xfrm>
        </p:spPr>
        <p:txBody>
          <a:bodyPr/>
          <a:lstStyle/>
          <a:p>
            <a:r>
              <a:rPr lang="fi-FI" dirty="0"/>
              <a:t>Työttömät työnhakijat ikäryhmittäin Etelä-Savossa tammikuussa 2025 ja 2026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94EE1239-BEDB-C916-25F9-F846C974B333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Työnvälitystilasto,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  <a:hlinkClick r:id="rId3"/>
              </a:rPr>
              <a:t>https://www.tyollisyyskatsaus.fi/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25.2.2026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Palkkikaavio; työttömät työnhakijat ikäryhmittäin Etelä-Savossa tammikuussa 2025 ja 2026. Työttömien määrä on noussut edellisen vuoden vastaavaan aikaan verrattuna kaaviossa käytetyissä ikäryhmissä vain 15-19-vuotiaiden, 20-24-vuotiaiden, 25-29-vuotiaiden ja 40-44-vuotiaiden ikäryhmässä. Eniten työttömiä työnhakijoita Etelä-Savossa oli 60-64-vuotiaiden sekä 55-59-vuotiaiden ikäryhmässä.">
            <a:extLst>
              <a:ext uri="{FF2B5EF4-FFF2-40B4-BE49-F238E27FC236}">
                <a16:creationId xmlns:a16="http://schemas.microsoft.com/office/drawing/2014/main" id="{75505E6B-ABD2-FDC2-A8D1-92DF09AAB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340768"/>
            <a:ext cx="8136904" cy="50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6"/>
            <a:ext cx="11305256" cy="864096"/>
          </a:xfrm>
        </p:spPr>
        <p:txBody>
          <a:bodyPr/>
          <a:lstStyle/>
          <a:p>
            <a:r>
              <a:rPr lang="fi-FI" dirty="0"/>
              <a:t>Alle 25-vuotiaat työttömät työnhakijat Etelä-Savossa kuukauden lopussa 2022 - 2026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5B9AF184-AA5F-9F65-B1A7-A3E564C52216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			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25.2.2026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Viivakaavio; alle 25-vuotiaat työttömät työnhakijat Etelä-Savossa kuukauden lopussa vuosina 2022-2026. Alle 25-vuotiaita työttömiä työnhakijoita oli Etelä-Savossa vuoden 2026 tammikuun lopussa 886, mikä on 79 enemmän kuin vuosi sitten samaan aikaan. ">
            <a:extLst>
              <a:ext uri="{FF2B5EF4-FFF2-40B4-BE49-F238E27FC236}">
                <a16:creationId xmlns:a16="http://schemas.microsoft.com/office/drawing/2014/main" id="{46DDFDD1-CD59-8809-B4E0-7C79888F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363080"/>
            <a:ext cx="10254472" cy="46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9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65CBE242-6BFA-44F0-9EA1-5944FFF0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10873208" cy="936104"/>
          </a:xfrm>
        </p:spPr>
        <p:txBody>
          <a:bodyPr/>
          <a:lstStyle/>
          <a:p>
            <a:r>
              <a:rPr lang="fi-FI" dirty="0"/>
              <a:t>Työttömät työnhakijat ammattiryhmittäin Etelä-Savossa tammikuussa 2025 ja 2026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64DCB7F-1BD4-955B-7D94-2B45AFE0B1C8}"/>
              </a:ext>
            </a:extLst>
          </p:cNvPr>
          <p:cNvSpPr txBox="1">
            <a:spLocks/>
          </p:cNvSpPr>
          <p:nvPr/>
        </p:nvSpPr>
        <p:spPr bwMode="auto">
          <a:xfrm>
            <a:off x="551384" y="652534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KEHA-keskus, Työnvälitystilasto,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  <a:hlinkClick r:id="rId3"/>
              </a:rPr>
              <a:t>https://www.tyollisyyskatsaus.fi/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 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25.2.2026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Palkkikaavio; työttömät työnhakijat ammattiryhmittäin Etelä-Savossa tammikuussa 2025 ja 2026. Työttömänä olevien johtajien ja erityisasiantuntijoiden määrä kasvoi vuodentakaisesta 705:stä 859:ään eli 22 %. Työttömien toimisto- ja asiakaspalvelutyöntekijöiden, palvelu- ja myyntityöntekijöiden sekä rakennustyöntekijöiden määrä on vähentynyt edellisvuodesta.">
            <a:extLst>
              <a:ext uri="{FF2B5EF4-FFF2-40B4-BE49-F238E27FC236}">
                <a16:creationId xmlns:a16="http://schemas.microsoft.com/office/drawing/2014/main" id="{D9736871-50C8-3684-EC89-0B06D95CB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1179713"/>
            <a:ext cx="8064896" cy="50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99381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65573</TotalTime>
  <Words>231</Words>
  <Application>Microsoft Office PowerPoint</Application>
  <PresentationFormat>Laajakuva</PresentationFormat>
  <Paragraphs>23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ESAVO</vt:lpstr>
      <vt:lpstr>Työttömyystiedot 31.1.2026</vt:lpstr>
      <vt:lpstr>Työttömyysaste maakunnittain 31.1.2026, prosenttia</vt:lpstr>
      <vt:lpstr>Työttömien työnhakijoiden osuus työvoimasta ELY-keskuksittain 31.1.2026, prosenttia</vt:lpstr>
      <vt:lpstr>Työttömät työnhakijat maakunnittain tammikuussa 2025 ja 2026</vt:lpstr>
      <vt:lpstr>Työttömien työnhakijoiden osuus työvoimasta kunnittain Etelä-Savossa  31.1.2026</vt:lpstr>
      <vt:lpstr>Työttömät työnhakijat ikäryhmittäin Etelä-Savossa tammikuussa 2025 ja 2026</vt:lpstr>
      <vt:lpstr>Alle 25-vuotiaat työttömät työnhakijat Etelä-Savossa kuukauden lopussa 2022 - 2026</vt:lpstr>
      <vt:lpstr>Työttömät työnhakijat ammattiryhmittäin Etelä-Savossa tammikuussa 2025 ja 2026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Työttömyystiedot</dc:title>
  <dc:creator>Jaana Kokkonen</dc:creator>
  <cp:lastModifiedBy>Jaana Kokkonen</cp:lastModifiedBy>
  <cp:revision>290</cp:revision>
  <dcterms:created xsi:type="dcterms:W3CDTF">2020-02-25T14:36:39Z</dcterms:created>
  <dcterms:modified xsi:type="dcterms:W3CDTF">2026-02-26T12:30:10Z</dcterms:modified>
</cp:coreProperties>
</file>