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10"/>
  </p:notesMasterIdLst>
  <p:sldIdLst>
    <p:sldId id="685" r:id="rId2"/>
    <p:sldId id="804" r:id="rId3"/>
    <p:sldId id="805" r:id="rId4"/>
    <p:sldId id="806" r:id="rId5"/>
    <p:sldId id="807" r:id="rId6"/>
    <p:sldId id="808" r:id="rId7"/>
    <p:sldId id="810" r:id="rId8"/>
    <p:sldId id="80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0C7BDB-1027-413D-8678-2F234744E35A}" v="5" dt="2026-03-27T07:53:37.9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46" autoAdjust="0"/>
    <p:restoredTop sz="95033" autoAdjust="0"/>
  </p:normalViewPr>
  <p:slideViewPr>
    <p:cSldViewPr showGuides="1">
      <p:cViewPr varScale="1">
        <p:scale>
          <a:sx n="89" d="100"/>
          <a:sy n="89" d="100"/>
        </p:scale>
        <p:origin x="996" y="5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na Kokkonen" userId="fd0ea1af-346e-4258-bc54-cec630bd1122" providerId="ADAL" clId="{E89BD6E4-43A1-4CD4-9BD1-30478988A43C}"/>
    <pc:docChg chg="undo redo custSel modSld">
      <pc:chgData name="Jaana Kokkonen" userId="fd0ea1af-346e-4258-bc54-cec630bd1122" providerId="ADAL" clId="{E89BD6E4-43A1-4CD4-9BD1-30478988A43C}" dt="2026-03-27T08:03:03.426" v="889" actId="1036"/>
      <pc:docMkLst>
        <pc:docMk/>
      </pc:docMkLst>
      <pc:sldChg chg="modSp mod">
        <pc:chgData name="Jaana Kokkonen" userId="fd0ea1af-346e-4258-bc54-cec630bd1122" providerId="ADAL" clId="{E89BD6E4-43A1-4CD4-9BD1-30478988A43C}" dt="2026-03-26T06:25:46.243" v="3" actId="20577"/>
        <pc:sldMkLst>
          <pc:docMk/>
          <pc:sldMk cId="3978130760" sldId="685"/>
        </pc:sldMkLst>
        <pc:spChg chg="mod">
          <ac:chgData name="Jaana Kokkonen" userId="fd0ea1af-346e-4258-bc54-cec630bd1122" providerId="ADAL" clId="{E89BD6E4-43A1-4CD4-9BD1-30478988A43C}" dt="2026-03-26T06:25:46.243" v="3" actId="20577"/>
          <ac:spMkLst>
            <pc:docMk/>
            <pc:sldMk cId="3978130760" sldId="685"/>
            <ac:spMk id="2" creationId="{81A73B43-1EB6-4A1D-81F2-91C5559DF55E}"/>
          </ac:spMkLst>
        </pc:spChg>
      </pc:sldChg>
      <pc:sldChg chg="addSp delSp modSp mod">
        <pc:chgData name="Jaana Kokkonen" userId="fd0ea1af-346e-4258-bc54-cec630bd1122" providerId="ADAL" clId="{E89BD6E4-43A1-4CD4-9BD1-30478988A43C}" dt="2026-03-26T08:32:29.680" v="77" actId="962"/>
        <pc:sldMkLst>
          <pc:docMk/>
          <pc:sldMk cId="1273342102" sldId="804"/>
        </pc:sldMkLst>
        <pc:spChg chg="mod">
          <ac:chgData name="Jaana Kokkonen" userId="fd0ea1af-346e-4258-bc54-cec630bd1122" providerId="ADAL" clId="{E89BD6E4-43A1-4CD4-9BD1-30478988A43C}" dt="2026-03-26T06:27:18.345" v="25"/>
          <ac:spMkLst>
            <pc:docMk/>
            <pc:sldMk cId="1273342102" sldId="804"/>
            <ac:spMk id="5" creationId="{D1E21048-8295-E45E-1A86-AAC8EA4925C4}"/>
          </ac:spMkLst>
        </pc:spChg>
        <pc:spChg chg="mod">
          <ac:chgData name="Jaana Kokkonen" userId="fd0ea1af-346e-4258-bc54-cec630bd1122" providerId="ADAL" clId="{E89BD6E4-43A1-4CD4-9BD1-30478988A43C}" dt="2026-03-26T06:26:46.014" v="24" actId="20577"/>
          <ac:spMkLst>
            <pc:docMk/>
            <pc:sldMk cId="1273342102" sldId="804"/>
            <ac:spMk id="8" creationId="{9201FF6F-70E4-494A-AF97-7FDB53D6943F}"/>
          </ac:spMkLst>
        </pc:spChg>
        <pc:picChg chg="del">
          <ac:chgData name="Jaana Kokkonen" userId="fd0ea1af-346e-4258-bc54-cec630bd1122" providerId="ADAL" clId="{E89BD6E4-43A1-4CD4-9BD1-30478988A43C}" dt="2026-03-26T08:27:43.716" v="27" actId="478"/>
          <ac:picMkLst>
            <pc:docMk/>
            <pc:sldMk cId="1273342102" sldId="804"/>
            <ac:picMk id="2" creationId="{65068894-462A-B336-4E19-0CC853BCF50A}"/>
          </ac:picMkLst>
        </pc:picChg>
        <pc:picChg chg="del">
          <ac:chgData name="Jaana Kokkonen" userId="fd0ea1af-346e-4258-bc54-cec630bd1122" providerId="ADAL" clId="{E89BD6E4-43A1-4CD4-9BD1-30478988A43C}" dt="2026-03-26T08:31:43.455" v="63" actId="478"/>
          <ac:picMkLst>
            <pc:docMk/>
            <pc:sldMk cId="1273342102" sldId="804"/>
            <ac:picMk id="3" creationId="{E4246518-29A2-A455-E58E-09C9E979B4D1}"/>
          </ac:picMkLst>
        </pc:picChg>
        <pc:picChg chg="add mod">
          <ac:chgData name="Jaana Kokkonen" userId="fd0ea1af-346e-4258-bc54-cec630bd1122" providerId="ADAL" clId="{E89BD6E4-43A1-4CD4-9BD1-30478988A43C}" dt="2026-03-26T08:29:00.296" v="61" actId="962"/>
          <ac:picMkLst>
            <pc:docMk/>
            <pc:sldMk cId="1273342102" sldId="804"/>
            <ac:picMk id="4" creationId="{BCF00398-5910-DE23-D837-A1CE3CDF5E6E}"/>
          </ac:picMkLst>
        </pc:picChg>
        <pc:picChg chg="add mod">
          <ac:chgData name="Jaana Kokkonen" userId="fd0ea1af-346e-4258-bc54-cec630bd1122" providerId="ADAL" clId="{E89BD6E4-43A1-4CD4-9BD1-30478988A43C}" dt="2026-03-26T08:32:29.680" v="77" actId="962"/>
          <ac:picMkLst>
            <pc:docMk/>
            <pc:sldMk cId="1273342102" sldId="804"/>
            <ac:picMk id="7" creationId="{B0FA90E6-ACFE-C254-9393-A52F0038D643}"/>
          </ac:picMkLst>
        </pc:picChg>
      </pc:sldChg>
      <pc:sldChg chg="addSp delSp modSp mod">
        <pc:chgData name="Jaana Kokkonen" userId="fd0ea1af-346e-4258-bc54-cec630bd1122" providerId="ADAL" clId="{E89BD6E4-43A1-4CD4-9BD1-30478988A43C}" dt="2026-03-27T08:03:03.426" v="889" actId="1036"/>
        <pc:sldMkLst>
          <pc:docMk/>
          <pc:sldMk cId="4289866998" sldId="805"/>
        </pc:sldMkLst>
        <pc:spChg chg="mod">
          <ac:chgData name="Jaana Kokkonen" userId="fd0ea1af-346e-4258-bc54-cec630bd1122" providerId="ADAL" clId="{E89BD6E4-43A1-4CD4-9BD1-30478988A43C}" dt="2026-03-26T06:26:38.118" v="20" actId="20577"/>
          <ac:spMkLst>
            <pc:docMk/>
            <pc:sldMk cId="4289866998" sldId="805"/>
            <ac:spMk id="6" creationId="{15DDA40F-B895-4E8C-9F65-35AE22DA4737}"/>
          </ac:spMkLst>
        </pc:spChg>
        <pc:spChg chg="mod">
          <ac:chgData name="Jaana Kokkonen" userId="fd0ea1af-346e-4258-bc54-cec630bd1122" providerId="ADAL" clId="{E89BD6E4-43A1-4CD4-9BD1-30478988A43C}" dt="2026-03-26T06:27:18.345" v="25"/>
          <ac:spMkLst>
            <pc:docMk/>
            <pc:sldMk cId="4289866998" sldId="805"/>
            <ac:spMk id="8" creationId="{5645DD74-960A-359F-17F2-D4DA165808FE}"/>
          </ac:spMkLst>
        </pc:spChg>
        <pc:picChg chg="del">
          <ac:chgData name="Jaana Kokkonen" userId="fd0ea1af-346e-4258-bc54-cec630bd1122" providerId="ADAL" clId="{E89BD6E4-43A1-4CD4-9BD1-30478988A43C}" dt="2026-03-26T08:44:33.105" v="79" actId="478"/>
          <ac:picMkLst>
            <pc:docMk/>
            <pc:sldMk cId="4289866998" sldId="805"/>
            <ac:picMk id="2" creationId="{C276BA1B-8817-B6C5-FFA4-FC7BABB125A7}"/>
          </ac:picMkLst>
        </pc:picChg>
        <pc:picChg chg="add mod">
          <ac:chgData name="Jaana Kokkonen" userId="fd0ea1af-346e-4258-bc54-cec630bd1122" providerId="ADAL" clId="{E89BD6E4-43A1-4CD4-9BD1-30478988A43C}" dt="2026-03-27T08:03:03.426" v="889" actId="1036"/>
          <ac:picMkLst>
            <pc:docMk/>
            <pc:sldMk cId="4289866998" sldId="805"/>
            <ac:picMk id="3" creationId="{67D5E633-866C-109A-82BA-46697AC13D90}"/>
          </ac:picMkLst>
        </pc:picChg>
      </pc:sldChg>
      <pc:sldChg chg="addSp delSp modSp mod">
        <pc:chgData name="Jaana Kokkonen" userId="fd0ea1af-346e-4258-bc54-cec630bd1122" providerId="ADAL" clId="{E89BD6E4-43A1-4CD4-9BD1-30478988A43C}" dt="2026-03-27T07:08:33.492" v="302" actId="962"/>
        <pc:sldMkLst>
          <pc:docMk/>
          <pc:sldMk cId="1554673308" sldId="806"/>
        </pc:sldMkLst>
        <pc:spChg chg="mod">
          <ac:chgData name="Jaana Kokkonen" userId="fd0ea1af-346e-4258-bc54-cec630bd1122" providerId="ADAL" clId="{E89BD6E4-43A1-4CD4-9BD1-30478988A43C}" dt="2026-03-26T06:27:18.345" v="25"/>
          <ac:spMkLst>
            <pc:docMk/>
            <pc:sldMk cId="1554673308" sldId="806"/>
            <ac:spMk id="2" creationId="{DF089A85-9C54-0000-3B93-58FC37026A4B}"/>
          </ac:spMkLst>
        </pc:spChg>
        <pc:spChg chg="mod">
          <ac:chgData name="Jaana Kokkonen" userId="fd0ea1af-346e-4258-bc54-cec630bd1122" providerId="ADAL" clId="{E89BD6E4-43A1-4CD4-9BD1-30478988A43C}" dt="2026-03-26T06:26:30.363" v="16" actId="20577"/>
          <ac:spMkLst>
            <pc:docMk/>
            <pc:sldMk cId="1554673308" sldId="806"/>
            <ac:spMk id="8" creationId="{94E6C36B-5BF0-488A-A871-07E8081D00E9}"/>
          </ac:spMkLst>
        </pc:spChg>
        <pc:picChg chg="del">
          <ac:chgData name="Jaana Kokkonen" userId="fd0ea1af-346e-4258-bc54-cec630bd1122" providerId="ADAL" clId="{E89BD6E4-43A1-4CD4-9BD1-30478988A43C}" dt="2026-03-27T07:07:13.705" v="282" actId="478"/>
          <ac:picMkLst>
            <pc:docMk/>
            <pc:sldMk cId="1554673308" sldId="806"/>
            <ac:picMk id="4" creationId="{E70D5654-B546-8EC0-39BB-EEBFB0D3145B}"/>
          </ac:picMkLst>
        </pc:picChg>
        <pc:picChg chg="add mod">
          <ac:chgData name="Jaana Kokkonen" userId="fd0ea1af-346e-4258-bc54-cec630bd1122" providerId="ADAL" clId="{E89BD6E4-43A1-4CD4-9BD1-30478988A43C}" dt="2026-03-27T07:08:33.492" v="302" actId="962"/>
          <ac:picMkLst>
            <pc:docMk/>
            <pc:sldMk cId="1554673308" sldId="806"/>
            <ac:picMk id="5" creationId="{7D43806B-BD90-312C-8DD3-C14C7E964D7A}"/>
          </ac:picMkLst>
        </pc:picChg>
      </pc:sldChg>
      <pc:sldChg chg="addSp delSp modSp mod">
        <pc:chgData name="Jaana Kokkonen" userId="fd0ea1af-346e-4258-bc54-cec630bd1122" providerId="ADAL" clId="{E89BD6E4-43A1-4CD4-9BD1-30478988A43C}" dt="2026-03-27T07:44:04.034" v="386" actId="962"/>
        <pc:sldMkLst>
          <pc:docMk/>
          <pc:sldMk cId="2563024104" sldId="807"/>
        </pc:sldMkLst>
        <pc:spChg chg="mod">
          <ac:chgData name="Jaana Kokkonen" userId="fd0ea1af-346e-4258-bc54-cec630bd1122" providerId="ADAL" clId="{E89BD6E4-43A1-4CD4-9BD1-30478988A43C}" dt="2026-03-26T06:27:18.345" v="25"/>
          <ac:spMkLst>
            <pc:docMk/>
            <pc:sldMk cId="2563024104" sldId="807"/>
            <ac:spMk id="2" creationId="{4E9AE651-57E6-3B4E-56BD-6BC80698B50A}"/>
          </ac:spMkLst>
        </pc:spChg>
        <pc:spChg chg="mod">
          <ac:chgData name="Jaana Kokkonen" userId="fd0ea1af-346e-4258-bc54-cec630bd1122" providerId="ADAL" clId="{E89BD6E4-43A1-4CD4-9BD1-30478988A43C}" dt="2026-03-26T06:26:21.784" v="13" actId="20577"/>
          <ac:spMkLst>
            <pc:docMk/>
            <pc:sldMk cId="2563024104" sldId="807"/>
            <ac:spMk id="7" creationId="{40C7B944-4B84-4A85-8C21-CF9F5EEAF023}"/>
          </ac:spMkLst>
        </pc:spChg>
        <pc:picChg chg="add del">
          <ac:chgData name="Jaana Kokkonen" userId="fd0ea1af-346e-4258-bc54-cec630bd1122" providerId="ADAL" clId="{E89BD6E4-43A1-4CD4-9BD1-30478988A43C}" dt="2026-03-27T07:42:54.390" v="344" actId="478"/>
          <ac:picMkLst>
            <pc:docMk/>
            <pc:sldMk cId="2563024104" sldId="807"/>
            <ac:picMk id="3" creationId="{5F1B97CE-2339-284B-2904-C558721FE17D}"/>
          </ac:picMkLst>
        </pc:picChg>
        <pc:picChg chg="add mod ord">
          <ac:chgData name="Jaana Kokkonen" userId="fd0ea1af-346e-4258-bc54-cec630bd1122" providerId="ADAL" clId="{E89BD6E4-43A1-4CD4-9BD1-30478988A43C}" dt="2026-03-27T07:20:00.921" v="338" actId="962"/>
          <ac:picMkLst>
            <pc:docMk/>
            <pc:sldMk cId="2563024104" sldId="807"/>
            <ac:picMk id="5" creationId="{A4E5F49E-74C2-85EA-4B02-AE836179A17F}"/>
          </ac:picMkLst>
        </pc:picChg>
        <pc:picChg chg="del">
          <ac:chgData name="Jaana Kokkonen" userId="fd0ea1af-346e-4258-bc54-cec630bd1122" providerId="ADAL" clId="{E89BD6E4-43A1-4CD4-9BD1-30478988A43C}" dt="2026-03-27T07:18:55.023" v="305" actId="478"/>
          <ac:picMkLst>
            <pc:docMk/>
            <pc:sldMk cId="2563024104" sldId="807"/>
            <ac:picMk id="6" creationId="{B4537B26-441B-5860-AB64-C3C6FD062882}"/>
          </ac:picMkLst>
        </pc:picChg>
        <pc:picChg chg="add mod">
          <ac:chgData name="Jaana Kokkonen" userId="fd0ea1af-346e-4258-bc54-cec630bd1122" providerId="ADAL" clId="{E89BD6E4-43A1-4CD4-9BD1-30478988A43C}" dt="2026-03-27T07:44:04.034" v="386" actId="962"/>
          <ac:picMkLst>
            <pc:docMk/>
            <pc:sldMk cId="2563024104" sldId="807"/>
            <ac:picMk id="8" creationId="{5B4AD90F-B11F-1664-C4B6-8A49376791CD}"/>
          </ac:picMkLst>
        </pc:picChg>
      </pc:sldChg>
      <pc:sldChg chg="addSp delSp modSp mod">
        <pc:chgData name="Jaana Kokkonen" userId="fd0ea1af-346e-4258-bc54-cec630bd1122" providerId="ADAL" clId="{E89BD6E4-43A1-4CD4-9BD1-30478988A43C}" dt="2026-03-27T07:49:40.741" v="672" actId="962"/>
        <pc:sldMkLst>
          <pc:docMk/>
          <pc:sldMk cId="980095356" sldId="808"/>
        </pc:sldMkLst>
        <pc:spChg chg="mod">
          <ac:chgData name="Jaana Kokkonen" userId="fd0ea1af-346e-4258-bc54-cec630bd1122" providerId="ADAL" clId="{E89BD6E4-43A1-4CD4-9BD1-30478988A43C}" dt="2026-03-26T06:27:18.345" v="25"/>
          <ac:spMkLst>
            <pc:docMk/>
            <pc:sldMk cId="980095356" sldId="808"/>
            <ac:spMk id="2" creationId="{94EE1239-BEDB-C916-25F9-F846C974B333}"/>
          </ac:spMkLst>
        </pc:spChg>
        <pc:spChg chg="mod">
          <ac:chgData name="Jaana Kokkonen" userId="fd0ea1af-346e-4258-bc54-cec630bd1122" providerId="ADAL" clId="{E89BD6E4-43A1-4CD4-9BD1-30478988A43C}" dt="2026-03-26T06:26:11.688" v="9" actId="20577"/>
          <ac:spMkLst>
            <pc:docMk/>
            <pc:sldMk cId="980095356" sldId="808"/>
            <ac:spMk id="7" creationId="{B323B799-2324-459C-8F1B-D56CAF31B788}"/>
          </ac:spMkLst>
        </pc:spChg>
        <pc:picChg chg="del">
          <ac:chgData name="Jaana Kokkonen" userId="fd0ea1af-346e-4258-bc54-cec630bd1122" providerId="ADAL" clId="{E89BD6E4-43A1-4CD4-9BD1-30478988A43C}" dt="2026-03-27T07:46:42.073" v="388" actId="478"/>
          <ac:picMkLst>
            <pc:docMk/>
            <pc:sldMk cId="980095356" sldId="808"/>
            <ac:picMk id="4" creationId="{75505E6B-ABD2-FDC2-A8D1-92DF09AAB8CF}"/>
          </ac:picMkLst>
        </pc:picChg>
        <pc:picChg chg="add mod">
          <ac:chgData name="Jaana Kokkonen" userId="fd0ea1af-346e-4258-bc54-cec630bd1122" providerId="ADAL" clId="{E89BD6E4-43A1-4CD4-9BD1-30478988A43C}" dt="2026-03-27T07:49:40.741" v="672" actId="962"/>
          <ac:picMkLst>
            <pc:docMk/>
            <pc:sldMk cId="980095356" sldId="808"/>
            <ac:picMk id="5" creationId="{98A22FFB-A641-271B-61EF-DB932F434E9B}"/>
          </ac:picMkLst>
        </pc:picChg>
      </pc:sldChg>
      <pc:sldChg chg="addSp delSp modSp mod">
        <pc:chgData name="Jaana Kokkonen" userId="fd0ea1af-346e-4258-bc54-cec630bd1122" providerId="ADAL" clId="{E89BD6E4-43A1-4CD4-9BD1-30478988A43C}" dt="2026-03-27T08:02:26.801" v="887" actId="962"/>
        <pc:sldMkLst>
          <pc:docMk/>
          <pc:sldMk cId="3616999381" sldId="809"/>
        </pc:sldMkLst>
        <pc:spChg chg="mod">
          <ac:chgData name="Jaana Kokkonen" userId="fd0ea1af-346e-4258-bc54-cec630bd1122" providerId="ADAL" clId="{E89BD6E4-43A1-4CD4-9BD1-30478988A43C}" dt="2026-03-26T06:27:18.345" v="25"/>
          <ac:spMkLst>
            <pc:docMk/>
            <pc:sldMk cId="3616999381" sldId="809"/>
            <ac:spMk id="2" creationId="{D64DCB7F-1BD4-955B-7D94-2B45AFE0B1C8}"/>
          </ac:spMkLst>
        </pc:spChg>
        <pc:spChg chg="mod">
          <ac:chgData name="Jaana Kokkonen" userId="fd0ea1af-346e-4258-bc54-cec630bd1122" providerId="ADAL" clId="{E89BD6E4-43A1-4CD4-9BD1-30478988A43C}" dt="2026-03-26T06:26:02.076" v="6" actId="20577"/>
          <ac:spMkLst>
            <pc:docMk/>
            <pc:sldMk cId="3616999381" sldId="809"/>
            <ac:spMk id="6" creationId="{65CBE242-6BFA-44F0-9EA1-5944FFF034F5}"/>
          </ac:spMkLst>
        </pc:spChg>
        <pc:picChg chg="del">
          <ac:chgData name="Jaana Kokkonen" userId="fd0ea1af-346e-4258-bc54-cec630bd1122" providerId="ADAL" clId="{E89BD6E4-43A1-4CD4-9BD1-30478988A43C}" dt="2026-03-27T07:58:00.240" v="712" actId="478"/>
          <ac:picMkLst>
            <pc:docMk/>
            <pc:sldMk cId="3616999381" sldId="809"/>
            <ac:picMk id="4" creationId="{D9736871-50C8-3684-EC89-0B06D95CBDCB}"/>
          </ac:picMkLst>
        </pc:picChg>
        <pc:picChg chg="add mod">
          <ac:chgData name="Jaana Kokkonen" userId="fd0ea1af-346e-4258-bc54-cec630bd1122" providerId="ADAL" clId="{E89BD6E4-43A1-4CD4-9BD1-30478988A43C}" dt="2026-03-27T08:02:26.801" v="887" actId="962"/>
          <ac:picMkLst>
            <pc:docMk/>
            <pc:sldMk cId="3616999381" sldId="809"/>
            <ac:picMk id="5" creationId="{DA869FCC-9CE1-1EFD-1565-2B1C9539D14A}"/>
          </ac:picMkLst>
        </pc:picChg>
      </pc:sldChg>
      <pc:sldChg chg="addSp delSp modSp mod">
        <pc:chgData name="Jaana Kokkonen" userId="fd0ea1af-346e-4258-bc54-cec630bd1122" providerId="ADAL" clId="{E89BD6E4-43A1-4CD4-9BD1-30478988A43C}" dt="2026-03-27T07:54:42.377" v="710" actId="1036"/>
        <pc:sldMkLst>
          <pc:docMk/>
          <pc:sldMk cId="3729499986" sldId="810"/>
        </pc:sldMkLst>
        <pc:spChg chg="mod">
          <ac:chgData name="Jaana Kokkonen" userId="fd0ea1af-346e-4258-bc54-cec630bd1122" providerId="ADAL" clId="{E89BD6E4-43A1-4CD4-9BD1-30478988A43C}" dt="2026-03-26T06:27:18.345" v="25"/>
          <ac:spMkLst>
            <pc:docMk/>
            <pc:sldMk cId="3729499986" sldId="810"/>
            <ac:spMk id="3" creationId="{5B9AF184-AA5F-9F65-B1A7-A3E564C52216}"/>
          </ac:spMkLst>
        </pc:spChg>
        <pc:picChg chg="add mod">
          <ac:chgData name="Jaana Kokkonen" userId="fd0ea1af-346e-4258-bc54-cec630bd1122" providerId="ADAL" clId="{E89BD6E4-43A1-4CD4-9BD1-30478988A43C}" dt="2026-03-27T07:54:42.377" v="710" actId="1036"/>
          <ac:picMkLst>
            <pc:docMk/>
            <pc:sldMk cId="3729499986" sldId="810"/>
            <ac:picMk id="2" creationId="{1408593D-5F12-C03B-ECD8-BD949581ABF1}"/>
          </ac:picMkLst>
        </pc:picChg>
        <pc:picChg chg="del">
          <ac:chgData name="Jaana Kokkonen" userId="fd0ea1af-346e-4258-bc54-cec630bd1122" providerId="ADAL" clId="{E89BD6E4-43A1-4CD4-9BD1-30478988A43C}" dt="2026-03-27T07:53:47.475" v="674" actId="478"/>
          <ac:picMkLst>
            <pc:docMk/>
            <pc:sldMk cId="3729499986" sldId="810"/>
            <ac:picMk id="4" creationId="{46DDFDD1-CD59-8809-B4E0-7C79888F753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3B138-173C-46F0-B529-FC07560AB81E}" type="datetimeFigureOut">
              <a:rPr lang="fi-FI" smtClean="0"/>
              <a:t>26.3.2026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9C122-1841-446F-A209-09DB18BC1F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29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19C122-1841-446F-A209-09DB18BC1FB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1587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963734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078417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697087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805606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2957559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9034617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4278438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11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1975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9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4098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895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286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12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22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131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81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8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74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26.3.2026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519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26.3.2026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53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103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05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23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62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78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03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95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26.3.2026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2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ollisyyskatsaus.fi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ollisyyskatsaus.fi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11.png"/><Relationship Id="rId4" Type="http://schemas.openxmlformats.org/officeDocument/2006/relationships/hyperlink" Target="https://www.tyollisyyskatsaus.fi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ollisyyskatsaus.fi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ollisyyskatsaus.fi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A73B43-1EB6-4A1D-81F2-91C5559DF5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Työttömyystiedot 28.2.2026</a:t>
            </a:r>
          </a:p>
        </p:txBody>
      </p:sp>
    </p:spTree>
    <p:extLst>
      <p:ext uri="{BB962C8B-B14F-4D97-AF65-F5344CB8AC3E}">
        <p14:creationId xmlns:p14="http://schemas.microsoft.com/office/powerpoint/2010/main" val="3978130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392" y="404664"/>
            <a:ext cx="8297862" cy="504056"/>
          </a:xfrm>
        </p:spPr>
        <p:txBody>
          <a:bodyPr/>
          <a:lstStyle/>
          <a:p>
            <a:r>
              <a:rPr lang="fi-FI" dirty="0"/>
              <a:t>Työttömyysaste maakunnittain 28.2.2026, prosenttia</a:t>
            </a:r>
          </a:p>
        </p:txBody>
      </p:sp>
      <p:sp>
        <p:nvSpPr>
          <p:cNvPr id="5" name="Title 11">
            <a:extLst>
              <a:ext uri="{FF2B5EF4-FFF2-40B4-BE49-F238E27FC236}">
                <a16:creationId xmlns:a16="http://schemas.microsoft.com/office/drawing/2014/main" id="{D1E21048-8295-E45E-1A86-AAC8EA4925C4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3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26.3.2026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alkkikaavio; työttömyysaste maakunnittain 28.2.2026. Työttömänä oli koko maassa 12,7 prosenttia ja Etelä-Savossa 13,0 prosenttia työvoimasta. Maakunnittain tarkasteltuna korkeimmat työttömyysasteet olivat Päijät-Hämeessä, 15,9 prosenttia ja Keski-Suomessa, 15,6 prosenttia. Alhaisimmat työttömyysasteet olivat Ahvenanmaalla, 5,6 prosenttia ja Pohjanmaalla 7,4 prosenttia.">
            <a:extLst>
              <a:ext uri="{FF2B5EF4-FFF2-40B4-BE49-F238E27FC236}">
                <a16:creationId xmlns:a16="http://schemas.microsoft.com/office/drawing/2014/main" id="{BCF00398-5910-DE23-D837-A1CE3CDF5E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392" y="1124744"/>
            <a:ext cx="5556762" cy="3240360"/>
          </a:xfrm>
          <a:prstGeom prst="rect">
            <a:avLst/>
          </a:prstGeom>
        </p:spPr>
      </p:pic>
      <p:pic>
        <p:nvPicPr>
          <p:cNvPr id="7" name="Kuva 6" descr="Karttakuva; työttömien työnhakijoiden osuus työvoimasta maakunnittain 28.2.2026. Maakunnista korkeimmat työttömyysasteet olivat Päijät-Hämeessä, 15,9 prosenttia ja Keski-Suomessa, 15,6 prosenttia. Alhaisimmat työttömyysasteet olivat Ahvenanmaalla, 5,6 prosenttia ja Pohjanmaalla 7,4 prosenttia.">
            <a:extLst>
              <a:ext uri="{FF2B5EF4-FFF2-40B4-BE49-F238E27FC236}">
                <a16:creationId xmlns:a16="http://schemas.microsoft.com/office/drawing/2014/main" id="{B0FA90E6-ACFE-C254-9393-A52F0038D6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89194" y="908720"/>
            <a:ext cx="3711262" cy="5753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342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>
            <a:extLst>
              <a:ext uri="{FF2B5EF4-FFF2-40B4-BE49-F238E27FC236}">
                <a16:creationId xmlns:a16="http://schemas.microsoft.com/office/drawing/2014/main" id="{15DDA40F-B895-4E8C-9F65-35AE22DA4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404664"/>
            <a:ext cx="10297144" cy="864096"/>
          </a:xfrm>
        </p:spPr>
        <p:txBody>
          <a:bodyPr/>
          <a:lstStyle/>
          <a:p>
            <a:r>
              <a:rPr lang="fi-FI" dirty="0"/>
              <a:t>Työttömien työnhakijoiden osuus työvoimasta ELY-keskuksittain 28.2.2026, prosenttia</a:t>
            </a:r>
          </a:p>
        </p:txBody>
      </p:sp>
      <p:sp>
        <p:nvSpPr>
          <p:cNvPr id="8" name="Title 11">
            <a:extLst>
              <a:ext uri="{FF2B5EF4-FFF2-40B4-BE49-F238E27FC236}">
                <a16:creationId xmlns:a16="http://schemas.microsoft.com/office/drawing/2014/main" id="{5645DD74-960A-359F-17F2-D4DA165808FE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			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26.3.2026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3" name="Kuva 2" descr="Palkkikaavio; työttömien työnhakijoiden osuus työvoimasta ELY-keskuksittain 28.2.2026. Työttömänä oli Etelä-Savossa 13,0 prosenttia työvoimasta, ja koko maassa työttömänä oli keskimäärin 12,7 prosenttia työvoimasta. Korkeimmat työttömyysasteet ELY-keskusalueista olivat Keski-Suomessa, 15,6 prosenttia ja Pohjois-Karjalassa, 15,4 prosenttia ja pienimmät Ahvenanmaalla, 5,6 prosenttia ja Pohjanmaalla, 8,1 prosenttia.">
            <a:extLst>
              <a:ext uri="{FF2B5EF4-FFF2-40B4-BE49-F238E27FC236}">
                <a16:creationId xmlns:a16="http://schemas.microsoft.com/office/drawing/2014/main" id="{67D5E633-866C-109A-82BA-46697AC13D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7447" y="1497947"/>
            <a:ext cx="8012399" cy="4451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866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4E6C36B-5BF0-488A-A871-07E8081D0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76" y="236239"/>
            <a:ext cx="10729192" cy="504056"/>
          </a:xfrm>
        </p:spPr>
        <p:txBody>
          <a:bodyPr/>
          <a:lstStyle/>
          <a:p>
            <a:r>
              <a:rPr lang="fi-FI" dirty="0"/>
              <a:t>Työttömät työnhakijat maakunnittain helmikuussa 2025 ja 2026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DF089A85-9C54-0000-3B93-58FC37026A4B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3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26.3.2026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5" name="Kuva 4" descr="Palkkikaavio; Työttömät työnhakijat maakunnittain helmikuussa 2025 ja 2026. Työttömien työnhakijoiden määrä kasvoi helmikuussa edellisen vuoden vastaavasta ajankohdasta kaikkien muiden maakuntien alueilla paitsi Lapissa (-4 %), Kainuussa (-2 %) ja Pohjois-Karjalassa (0 %). Kasvua oli eniten Pirkanmaalla (18 %), Keski-Suomessa (11 %) ja Pohjanmaalla (9 %).">
            <a:extLst>
              <a:ext uri="{FF2B5EF4-FFF2-40B4-BE49-F238E27FC236}">
                <a16:creationId xmlns:a16="http://schemas.microsoft.com/office/drawing/2014/main" id="{7D43806B-BD90-312C-8DD3-C14C7E964D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1424" y="908720"/>
            <a:ext cx="8352928" cy="524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673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arttakuva: Työttömien työnhakijoiden osuus työvoimasta kunnittain Etelä-Savossa 28.2.2026. Suhteellisesti vähiten työttömiä oli Juvalla, 8,6 prosenttia ja Puumalassa, 9,3 prosenttia työvoimasta, ja eniten Savonlinnassa, 15,6 prosenttia ja Pieksämäellä, 13,1 prosenttia työvoimasta.">
            <a:extLst>
              <a:ext uri="{FF2B5EF4-FFF2-40B4-BE49-F238E27FC236}">
                <a16:creationId xmlns:a16="http://schemas.microsoft.com/office/drawing/2014/main" id="{A4E5F49E-74C2-85EA-4B02-AE836179A1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360" y="952765"/>
            <a:ext cx="7632848" cy="5350954"/>
          </a:xfrm>
          <a:prstGeom prst="rect">
            <a:avLst/>
          </a:prstGeom>
        </p:spPr>
      </p:pic>
      <p:sp>
        <p:nvSpPr>
          <p:cNvPr id="7" name="Otsikko 1">
            <a:extLst>
              <a:ext uri="{FF2B5EF4-FFF2-40B4-BE49-F238E27FC236}">
                <a16:creationId xmlns:a16="http://schemas.microsoft.com/office/drawing/2014/main" id="{40C7B944-4B84-4A85-8C21-CF9F5EEAF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271790"/>
            <a:ext cx="11521280" cy="864096"/>
          </a:xfrm>
        </p:spPr>
        <p:txBody>
          <a:bodyPr/>
          <a:lstStyle/>
          <a:p>
            <a:r>
              <a:rPr lang="fi-FI" dirty="0"/>
              <a:t>Työttömien työnhakijoiden osuus työvoimasta kunnittain Etelä-Savossa  28.2.2026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4E9AE651-57E6-3B4E-56BD-6BC80698B50A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4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26.3.2026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8" name="Kuva 7" descr="Palkkikaavio; Työttömien työnhakijoiden osuus työvoimasta kunnittain Etelä-Savossa 28.2.2026. Etelä-Savossa oli työttömiä työnhakijoita 13,0 prosenttia työvoimasta, kun koko maassa heitä oli 12,7 prosenttia työvoimasta. Kunnittain tarkasteltuna Etelä-Savossa suhteellisesti vähiten työttömiä oli Juvalla, 8,6 prosenttia ja Puumalassa, 9,3 prosenttia työvoimasta, ja eniten Savonlinnassa, 15,6 prosenttia ja Pieksämäellä, 13,1 prosenttia työvoimasta.">
            <a:extLst>
              <a:ext uri="{FF2B5EF4-FFF2-40B4-BE49-F238E27FC236}">
                <a16:creationId xmlns:a16="http://schemas.microsoft.com/office/drawing/2014/main" id="{5B4AD90F-B11F-1664-C4B6-8A49376791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4112" y="1135886"/>
            <a:ext cx="4602879" cy="2731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024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1">
            <a:extLst>
              <a:ext uri="{FF2B5EF4-FFF2-40B4-BE49-F238E27FC236}">
                <a16:creationId xmlns:a16="http://schemas.microsoft.com/office/drawing/2014/main" id="{B323B799-2324-459C-8F1B-D56CAF31B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16" y="260648"/>
            <a:ext cx="10513168" cy="936104"/>
          </a:xfrm>
        </p:spPr>
        <p:txBody>
          <a:bodyPr/>
          <a:lstStyle/>
          <a:p>
            <a:r>
              <a:rPr lang="fi-FI" dirty="0"/>
              <a:t>Työttömät työnhakijat ikäryhmittäin Etelä-Savossa helmikuussa 2025 ja 2026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94EE1239-BEDB-C916-25F9-F846C974B333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3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26.3.2026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5" name="Kuva 4" descr="Palkkikaavio; työttömät työnhakijat ikäryhmittäin Etelä-Savossa helmikuussa 2025 ja 2026. Työttömien määrä on noussut edellisen vuoden vastaavaan aikaan verrattuna lähes kaikissa kaaviossa käytetyissä ikäryhmissä. Vain 45-49-vuotiaiden, 55-59-vuotiaiden, 60-64-vuotiaiden ja yli 64-vuotiaiden ikäryhmässä työttömien työnhakijoiden määrä on laskenut. Eniten työttömiä työnhakijoita Etelä-Savossa oli 60-64-vuotiaiden sekä 55-59-vuotiaiden ikäryhmässä.">
            <a:extLst>
              <a:ext uri="{FF2B5EF4-FFF2-40B4-BE49-F238E27FC236}">
                <a16:creationId xmlns:a16="http://schemas.microsoft.com/office/drawing/2014/main" id="{98A22FFB-A641-271B-61EF-DB932F434E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1464" y="1412776"/>
            <a:ext cx="7776864" cy="483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095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11305256" cy="864096"/>
          </a:xfrm>
        </p:spPr>
        <p:txBody>
          <a:bodyPr/>
          <a:lstStyle/>
          <a:p>
            <a:r>
              <a:rPr lang="fi-FI" dirty="0"/>
              <a:t>Alle 25-vuotiaat työttömät työnhakijat Etelä-Savossa kuukauden lopussa 2022 - 2026</a:t>
            </a:r>
          </a:p>
        </p:txBody>
      </p:sp>
      <p:sp>
        <p:nvSpPr>
          <p:cNvPr id="3" name="Title 11">
            <a:extLst>
              <a:ext uri="{FF2B5EF4-FFF2-40B4-BE49-F238E27FC236}">
                <a16:creationId xmlns:a16="http://schemas.microsoft.com/office/drawing/2014/main" id="{5B9AF184-AA5F-9F65-B1A7-A3E564C52216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			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26.3.2026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2" name="Kuva 1" descr="Viivakaavio; alle 25-vuotiaat työttömät työnhakijat Etelä-Savossa kuukauden lopussa vuosina 2022-2026. Alle 25-vuotiaita työttömiä työnhakijoita oli Etelä-Savossa vuoden 2026 helmikuun lopussa 892, mikä on 102 enemmän kuin vuosi sitten samaan aikaan. ">
            <a:extLst>
              <a:ext uri="{FF2B5EF4-FFF2-40B4-BE49-F238E27FC236}">
                <a16:creationId xmlns:a16="http://schemas.microsoft.com/office/drawing/2014/main" id="{1408593D-5F12-C03B-ECD8-BD949581AB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408" y="1308538"/>
            <a:ext cx="9951120" cy="4640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499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>
            <a:extLst>
              <a:ext uri="{FF2B5EF4-FFF2-40B4-BE49-F238E27FC236}">
                <a16:creationId xmlns:a16="http://schemas.microsoft.com/office/drawing/2014/main" id="{65CBE242-6BFA-44F0-9EA1-5944FFF03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392" y="260648"/>
            <a:ext cx="10873208" cy="936104"/>
          </a:xfrm>
        </p:spPr>
        <p:txBody>
          <a:bodyPr/>
          <a:lstStyle/>
          <a:p>
            <a:r>
              <a:rPr lang="fi-FI" dirty="0"/>
              <a:t>Työttömät työnhakijat ammattiryhmittäin Etelä-Savossa helmikuussa 2025 ja 2026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D64DCB7F-1BD4-955B-7D94-2B45AFE0B1C8}"/>
              </a:ext>
            </a:extLst>
          </p:cNvPr>
          <p:cNvSpPr txBox="1">
            <a:spLocks/>
          </p:cNvSpPr>
          <p:nvPr/>
        </p:nvSpPr>
        <p:spPr bwMode="auto">
          <a:xfrm>
            <a:off x="551384" y="652534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KEHA-keskus, Työnvälitystilasto,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  <a:hlinkClick r:id="rId3"/>
              </a:rPr>
              <a:t>https://www.tyollisyyskatsaus.fi/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26.3.2026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5" name="Kuva 4" descr="Palkkikaavio; työttömät työnhakijat ammattiryhmittäin Etelä-Savossa helmikuussa 2025 ja 2026. Työttömänä olevien johtajien ja erityisasiantuntijoiden määrä kasvoi vuodentakaisesta 734:stä 837:ään eli 14 %. Työttömien toimisto- ja asiakaspalvelutyöntekijöiden, palvelu- ja myyntityöntekijöiden, maanviljelijöiden ja metsätyöntekijöiden sekä rakennus-, korjaus- ja valmistustyöntekijöiden määrä on hieman vähentynyt edellisvuodesta.">
            <a:extLst>
              <a:ext uri="{FF2B5EF4-FFF2-40B4-BE49-F238E27FC236}">
                <a16:creationId xmlns:a16="http://schemas.microsoft.com/office/drawing/2014/main" id="{DA869FCC-9CE1-1EFD-1565-2B1C9539D1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7448" y="1340768"/>
            <a:ext cx="7525800" cy="468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999381"/>
      </p:ext>
    </p:extLst>
  </p:cSld>
  <p:clrMapOvr>
    <a:masterClrMapping/>
  </p:clrMapOvr>
</p:sld>
</file>

<file path=ppt/theme/theme1.xml><?xml version="1.0" encoding="utf-8"?>
<a:theme xmlns:a="http://schemas.openxmlformats.org/drawingml/2006/main" name="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ESAVO PowerPoint-esitysmalli</Template>
  <TotalTime>67110</TotalTime>
  <Words>231</Words>
  <Application>Microsoft Office PowerPoint</Application>
  <PresentationFormat>Laajakuva</PresentationFormat>
  <Paragraphs>23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ESAVO</vt:lpstr>
      <vt:lpstr>Työttömyystiedot 28.2.2026</vt:lpstr>
      <vt:lpstr>Työttömyysaste maakunnittain 28.2.2026, prosenttia</vt:lpstr>
      <vt:lpstr>Työttömien työnhakijoiden osuus työvoimasta ELY-keskuksittain 28.2.2026, prosenttia</vt:lpstr>
      <vt:lpstr>Työttömät työnhakijat maakunnittain helmikuussa 2025 ja 2026</vt:lpstr>
      <vt:lpstr>Työttömien työnhakijoiden osuus työvoimasta kunnittain Etelä-Savossa  28.2.2026</vt:lpstr>
      <vt:lpstr>Työttömät työnhakijat ikäryhmittäin Etelä-Savossa helmikuussa 2025 ja 2026</vt:lpstr>
      <vt:lpstr>Alle 25-vuotiaat työttömät työnhakijat Etelä-Savossa kuukauden lopussa 2022 - 2026</vt:lpstr>
      <vt:lpstr>Työttömät työnhakijat ammattiryhmittäin Etelä-Savossa helmikuussa 2025 ja 2026</vt:lpstr>
    </vt:vector>
  </TitlesOfParts>
  <Company>Etelä-Savon maakuntaliitto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Työttömyystiedot</dc:title>
  <dc:creator>Jaana Kokkonen</dc:creator>
  <cp:lastModifiedBy>Jaana Kokkonen</cp:lastModifiedBy>
  <cp:revision>291</cp:revision>
  <dcterms:created xsi:type="dcterms:W3CDTF">2020-02-25T14:36:39Z</dcterms:created>
  <dcterms:modified xsi:type="dcterms:W3CDTF">2026-03-27T08:03:11Z</dcterms:modified>
</cp:coreProperties>
</file>