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0"/>
  </p:notesMasterIdLst>
  <p:sldIdLst>
    <p:sldId id="685" r:id="rId2"/>
    <p:sldId id="804" r:id="rId3"/>
    <p:sldId id="805" r:id="rId4"/>
    <p:sldId id="806" r:id="rId5"/>
    <p:sldId id="807" r:id="rId6"/>
    <p:sldId id="808" r:id="rId7"/>
    <p:sldId id="810" r:id="rId8"/>
    <p:sldId id="8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DED7F-4F70-41E4-8002-CF40A03A0778}" v="7" dt="2025-04-24T08:35:55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6" autoAdjust="0"/>
    <p:restoredTop sz="95033" autoAdjust="0"/>
  </p:normalViewPr>
  <p:slideViewPr>
    <p:cSldViewPr showGuides="1">
      <p:cViewPr varScale="1">
        <p:scale>
          <a:sx n="105" d="100"/>
          <a:sy n="105" d="100"/>
        </p:scale>
        <p:origin x="12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5C6DED7F-4F70-41E4-8002-CF40A03A0778}"/>
    <pc:docChg chg="custSel modSld">
      <pc:chgData name="Jaana Kokkonen" userId="fd0ea1af-346e-4258-bc54-cec630bd1122" providerId="ADAL" clId="{5C6DED7F-4F70-41E4-8002-CF40A03A0778}" dt="2025-04-24T08:43:54.831" v="497" actId="13244"/>
      <pc:docMkLst>
        <pc:docMk/>
      </pc:docMkLst>
      <pc:sldChg chg="modSp">
        <pc:chgData name="Jaana Kokkonen" userId="fd0ea1af-346e-4258-bc54-cec630bd1122" providerId="ADAL" clId="{5C6DED7F-4F70-41E4-8002-CF40A03A0778}" dt="2025-04-24T06:24:06.555" v="0"/>
        <pc:sldMkLst>
          <pc:docMk/>
          <pc:sldMk cId="3978130760" sldId="685"/>
        </pc:sldMkLst>
        <pc:spChg chg="mod">
          <ac:chgData name="Jaana Kokkonen" userId="fd0ea1af-346e-4258-bc54-cec630bd1122" providerId="ADAL" clId="{5C6DED7F-4F70-41E4-8002-CF40A03A0778}" dt="2025-04-24T06:24:06.555" v="0"/>
          <ac:spMkLst>
            <pc:docMk/>
            <pc:sldMk cId="3978130760" sldId="685"/>
            <ac:spMk id="2" creationId="{81A73B43-1EB6-4A1D-81F2-91C5559DF55E}"/>
          </ac:spMkLst>
        </pc:spChg>
      </pc:sldChg>
      <pc:sldChg chg="addSp delSp modSp mod">
        <pc:chgData name="Jaana Kokkonen" userId="fd0ea1af-346e-4258-bc54-cec630bd1122" providerId="ADAL" clId="{5C6DED7F-4F70-41E4-8002-CF40A03A0778}" dt="2025-04-24T08:20:36.309" v="50" actId="14100"/>
        <pc:sldMkLst>
          <pc:docMk/>
          <pc:sldMk cId="1273342102" sldId="804"/>
        </pc:sldMkLst>
        <pc:spChg chg="mod">
          <ac:chgData name="Jaana Kokkonen" userId="fd0ea1af-346e-4258-bc54-cec630bd1122" providerId="ADAL" clId="{5C6DED7F-4F70-41E4-8002-CF40A03A0778}" dt="2025-04-24T06:24:06.555" v="0"/>
          <ac:spMkLst>
            <pc:docMk/>
            <pc:sldMk cId="1273342102" sldId="804"/>
            <ac:spMk id="8" creationId="{9201FF6F-70E4-494A-AF97-7FDB53D6943F}"/>
          </ac:spMkLst>
        </pc:spChg>
        <pc:spChg chg="mod">
          <ac:chgData name="Jaana Kokkonen" userId="fd0ea1af-346e-4258-bc54-cec630bd1122" providerId="ADAL" clId="{5C6DED7F-4F70-41E4-8002-CF40A03A0778}" dt="2025-04-24T06:24:29.577" v="1"/>
          <ac:spMkLst>
            <pc:docMk/>
            <pc:sldMk cId="1273342102" sldId="804"/>
            <ac:spMk id="9" creationId="{1FC849F3-5DDF-D065-CB47-7B8BA5203AA7}"/>
          </ac:spMkLst>
        </pc:spChg>
        <pc:picChg chg="add del mod">
          <ac:chgData name="Jaana Kokkonen" userId="fd0ea1af-346e-4258-bc54-cec630bd1122" providerId="ADAL" clId="{5C6DED7F-4F70-41E4-8002-CF40A03A0778}" dt="2025-04-24T08:20:21.802" v="45" actId="478"/>
          <ac:picMkLst>
            <pc:docMk/>
            <pc:sldMk cId="1273342102" sldId="804"/>
            <ac:picMk id="2" creationId="{755C2342-4A4A-BF81-4325-902C3B6D9B0A}"/>
          </ac:picMkLst>
        </pc:picChg>
        <pc:picChg chg="add mod">
          <ac:chgData name="Jaana Kokkonen" userId="fd0ea1af-346e-4258-bc54-cec630bd1122" providerId="ADAL" clId="{5C6DED7F-4F70-41E4-8002-CF40A03A0778}" dt="2025-04-24T08:20:36.309" v="50" actId="14100"/>
          <ac:picMkLst>
            <pc:docMk/>
            <pc:sldMk cId="1273342102" sldId="804"/>
            <ac:picMk id="3" creationId="{54DD9D68-A64E-2A99-9287-1FE6FED7AE08}"/>
          </ac:picMkLst>
        </pc:picChg>
        <pc:picChg chg="del">
          <ac:chgData name="Jaana Kokkonen" userId="fd0ea1af-346e-4258-bc54-cec630bd1122" providerId="ADAL" clId="{5C6DED7F-4F70-41E4-8002-CF40A03A0778}" dt="2025-04-24T08:18:42.292" v="3" actId="478"/>
          <ac:picMkLst>
            <pc:docMk/>
            <pc:sldMk cId="1273342102" sldId="804"/>
            <ac:picMk id="5" creationId="{75BC9668-67EA-A37B-F4CA-811E1610BE2F}"/>
          </ac:picMkLst>
        </pc:picChg>
      </pc:sldChg>
      <pc:sldChg chg="addSp delSp modSp mod">
        <pc:chgData name="Jaana Kokkonen" userId="fd0ea1af-346e-4258-bc54-cec630bd1122" providerId="ADAL" clId="{5C6DED7F-4F70-41E4-8002-CF40A03A0778}" dt="2025-04-24T08:43:54.831" v="497" actId="13244"/>
        <pc:sldMkLst>
          <pc:docMk/>
          <pc:sldMk cId="4289866998" sldId="805"/>
        </pc:sldMkLst>
        <pc:spChg chg="mod">
          <ac:chgData name="Jaana Kokkonen" userId="fd0ea1af-346e-4258-bc54-cec630bd1122" providerId="ADAL" clId="{5C6DED7F-4F70-41E4-8002-CF40A03A0778}" dt="2025-04-24T06:24:06.555" v="0"/>
          <ac:spMkLst>
            <pc:docMk/>
            <pc:sldMk cId="4289866998" sldId="805"/>
            <ac:spMk id="6" creationId="{15DDA40F-B895-4E8C-9F65-35AE22DA4737}"/>
          </ac:spMkLst>
        </pc:spChg>
        <pc:spChg chg="mod ord">
          <ac:chgData name="Jaana Kokkonen" userId="fd0ea1af-346e-4258-bc54-cec630bd1122" providerId="ADAL" clId="{5C6DED7F-4F70-41E4-8002-CF40A03A0778}" dt="2025-04-24T08:43:52.249" v="496" actId="13244"/>
          <ac:spMkLst>
            <pc:docMk/>
            <pc:sldMk cId="4289866998" sldId="805"/>
            <ac:spMk id="7" creationId="{2A6981F2-F0F9-457E-B732-C3237B9100B7}"/>
          </ac:spMkLst>
        </pc:spChg>
        <pc:picChg chg="del">
          <ac:chgData name="Jaana Kokkonen" userId="fd0ea1af-346e-4258-bc54-cec630bd1122" providerId="ADAL" clId="{5C6DED7F-4F70-41E4-8002-CF40A03A0778}" dt="2025-04-24T08:23:24.465" v="73" actId="478"/>
          <ac:picMkLst>
            <pc:docMk/>
            <pc:sldMk cId="4289866998" sldId="805"/>
            <ac:picMk id="3" creationId="{25B70EF1-1CC8-5888-C896-A2638EC55DC5}"/>
          </ac:picMkLst>
        </pc:picChg>
        <pc:picChg chg="add mod ord">
          <ac:chgData name="Jaana Kokkonen" userId="fd0ea1af-346e-4258-bc54-cec630bd1122" providerId="ADAL" clId="{5C6DED7F-4F70-41E4-8002-CF40A03A0778}" dt="2025-04-24T08:43:54.831" v="497" actId="13244"/>
          <ac:picMkLst>
            <pc:docMk/>
            <pc:sldMk cId="4289866998" sldId="805"/>
            <ac:picMk id="4" creationId="{E9FF6ABC-8C30-1A59-5D34-3C0D77F1B847}"/>
          </ac:picMkLst>
        </pc:picChg>
        <pc:picChg chg="add mod">
          <ac:chgData name="Jaana Kokkonen" userId="fd0ea1af-346e-4258-bc54-cec630bd1122" providerId="ADAL" clId="{5C6DED7F-4F70-41E4-8002-CF40A03A0778}" dt="2025-04-24T08:24:12.358" v="104" actId="962"/>
          <ac:picMkLst>
            <pc:docMk/>
            <pc:sldMk cId="4289866998" sldId="805"/>
            <ac:picMk id="5" creationId="{B1EB7920-1299-B4D1-3365-C17D0C83B175}"/>
          </ac:picMkLst>
        </pc:picChg>
        <pc:picChg chg="del">
          <ac:chgData name="Jaana Kokkonen" userId="fd0ea1af-346e-4258-bc54-cec630bd1122" providerId="ADAL" clId="{5C6DED7F-4F70-41E4-8002-CF40A03A0778}" dt="2025-04-24T08:22:23.085" v="52" actId="478"/>
          <ac:picMkLst>
            <pc:docMk/>
            <pc:sldMk cId="4289866998" sldId="805"/>
            <ac:picMk id="8" creationId="{9D862390-BA6B-E2E4-BCD8-30AC1258B90B}"/>
          </ac:picMkLst>
        </pc:picChg>
      </pc:sldChg>
      <pc:sldChg chg="addSp delSp modSp mod">
        <pc:chgData name="Jaana Kokkonen" userId="fd0ea1af-346e-4258-bc54-cec630bd1122" providerId="ADAL" clId="{5C6DED7F-4F70-41E4-8002-CF40A03A0778}" dt="2025-04-24T08:27:26.547" v="133" actId="962"/>
        <pc:sldMkLst>
          <pc:docMk/>
          <pc:sldMk cId="1554673308" sldId="806"/>
        </pc:sldMkLst>
        <pc:spChg chg="mod">
          <ac:chgData name="Jaana Kokkonen" userId="fd0ea1af-346e-4258-bc54-cec630bd1122" providerId="ADAL" clId="{5C6DED7F-4F70-41E4-8002-CF40A03A0778}" dt="2025-04-24T06:24:29.577" v="1"/>
          <ac:spMkLst>
            <pc:docMk/>
            <pc:sldMk cId="1554673308" sldId="806"/>
            <ac:spMk id="2" creationId="{DF089A85-9C54-0000-3B93-58FC37026A4B}"/>
          </ac:spMkLst>
        </pc:spChg>
        <pc:spChg chg="mod">
          <ac:chgData name="Jaana Kokkonen" userId="fd0ea1af-346e-4258-bc54-cec630bd1122" providerId="ADAL" clId="{5C6DED7F-4F70-41E4-8002-CF40A03A0778}" dt="2025-04-24T08:25:07.403" v="110" actId="20577"/>
          <ac:spMkLst>
            <pc:docMk/>
            <pc:sldMk cId="1554673308" sldId="806"/>
            <ac:spMk id="8" creationId="{94E6C36B-5BF0-488A-A871-07E8081D00E9}"/>
          </ac:spMkLst>
        </pc:spChg>
        <pc:picChg chg="add mod">
          <ac:chgData name="Jaana Kokkonen" userId="fd0ea1af-346e-4258-bc54-cec630bd1122" providerId="ADAL" clId="{5C6DED7F-4F70-41E4-8002-CF40A03A0778}" dt="2025-04-24T08:27:26.547" v="133" actId="962"/>
          <ac:picMkLst>
            <pc:docMk/>
            <pc:sldMk cId="1554673308" sldId="806"/>
            <ac:picMk id="4" creationId="{0A10A392-8B30-6158-1F4F-3A7D26091205}"/>
          </ac:picMkLst>
        </pc:picChg>
        <pc:picChg chg="del">
          <ac:chgData name="Jaana Kokkonen" userId="fd0ea1af-346e-4258-bc54-cec630bd1122" providerId="ADAL" clId="{5C6DED7F-4F70-41E4-8002-CF40A03A0778}" dt="2025-04-24T08:25:19.878" v="112" actId="478"/>
          <ac:picMkLst>
            <pc:docMk/>
            <pc:sldMk cId="1554673308" sldId="806"/>
            <ac:picMk id="5" creationId="{1685609A-0826-F70A-D4AA-B46C196D7A61}"/>
          </ac:picMkLst>
        </pc:picChg>
      </pc:sldChg>
      <pc:sldChg chg="addSp delSp modSp mod">
        <pc:chgData name="Jaana Kokkonen" userId="fd0ea1af-346e-4258-bc54-cec630bd1122" providerId="ADAL" clId="{5C6DED7F-4F70-41E4-8002-CF40A03A0778}" dt="2025-04-24T08:33:40.652" v="223" actId="962"/>
        <pc:sldMkLst>
          <pc:docMk/>
          <pc:sldMk cId="2563024104" sldId="807"/>
        </pc:sldMkLst>
        <pc:spChg chg="mod">
          <ac:chgData name="Jaana Kokkonen" userId="fd0ea1af-346e-4258-bc54-cec630bd1122" providerId="ADAL" clId="{5C6DED7F-4F70-41E4-8002-CF40A03A0778}" dt="2025-04-24T06:24:29.577" v="1"/>
          <ac:spMkLst>
            <pc:docMk/>
            <pc:sldMk cId="2563024104" sldId="807"/>
            <ac:spMk id="2" creationId="{4E9AE651-57E6-3B4E-56BD-6BC80698B50A}"/>
          </ac:spMkLst>
        </pc:spChg>
        <pc:spChg chg="mod">
          <ac:chgData name="Jaana Kokkonen" userId="fd0ea1af-346e-4258-bc54-cec630bd1122" providerId="ADAL" clId="{5C6DED7F-4F70-41E4-8002-CF40A03A0778}" dt="2025-04-24T06:24:06.555" v="0"/>
          <ac:spMkLst>
            <pc:docMk/>
            <pc:sldMk cId="2563024104" sldId="807"/>
            <ac:spMk id="7" creationId="{40C7B944-4B84-4A85-8C21-CF9F5EEAF023}"/>
          </ac:spMkLst>
        </pc:spChg>
        <pc:picChg chg="add mod ord">
          <ac:chgData name="Jaana Kokkonen" userId="fd0ea1af-346e-4258-bc54-cec630bd1122" providerId="ADAL" clId="{5C6DED7F-4F70-41E4-8002-CF40A03A0778}" dt="2025-04-24T08:31:59.887" v="172" actId="962"/>
          <ac:picMkLst>
            <pc:docMk/>
            <pc:sldMk cId="2563024104" sldId="807"/>
            <ac:picMk id="4" creationId="{CCEB33C3-7BBE-3E74-244B-91307A3E3493}"/>
          </ac:picMkLst>
        </pc:picChg>
        <pc:picChg chg="del">
          <ac:chgData name="Jaana Kokkonen" userId="fd0ea1af-346e-4258-bc54-cec630bd1122" providerId="ADAL" clId="{5C6DED7F-4F70-41E4-8002-CF40A03A0778}" dt="2025-04-24T08:31:00.241" v="136" actId="478"/>
          <ac:picMkLst>
            <pc:docMk/>
            <pc:sldMk cId="2563024104" sldId="807"/>
            <ac:picMk id="5" creationId="{5CDFA7EF-6084-1747-B87F-EE92DE5F1552}"/>
          </ac:picMkLst>
        </pc:picChg>
        <pc:picChg chg="add mod">
          <ac:chgData name="Jaana Kokkonen" userId="fd0ea1af-346e-4258-bc54-cec630bd1122" providerId="ADAL" clId="{5C6DED7F-4F70-41E4-8002-CF40A03A0778}" dt="2025-04-24T08:33:40.652" v="223" actId="962"/>
          <ac:picMkLst>
            <pc:docMk/>
            <pc:sldMk cId="2563024104" sldId="807"/>
            <ac:picMk id="6" creationId="{B48CEE91-260E-0EB8-A64A-DC04ADFA41EA}"/>
          </ac:picMkLst>
        </pc:picChg>
        <pc:picChg chg="del">
          <ac:chgData name="Jaana Kokkonen" userId="fd0ea1af-346e-4258-bc54-cec630bd1122" providerId="ADAL" clId="{5C6DED7F-4F70-41E4-8002-CF40A03A0778}" dt="2025-04-24T08:32:39.596" v="174" actId="478"/>
          <ac:picMkLst>
            <pc:docMk/>
            <pc:sldMk cId="2563024104" sldId="807"/>
            <ac:picMk id="9" creationId="{A6CEDC23-1BE3-9EEC-0581-AF6F58F3DD61}"/>
          </ac:picMkLst>
        </pc:picChg>
      </pc:sldChg>
      <pc:sldChg chg="addSp delSp modSp mod">
        <pc:chgData name="Jaana Kokkonen" userId="fd0ea1af-346e-4258-bc54-cec630bd1122" providerId="ADAL" clId="{5C6DED7F-4F70-41E4-8002-CF40A03A0778}" dt="2025-04-24T08:35:18.685" v="259" actId="962"/>
        <pc:sldMkLst>
          <pc:docMk/>
          <pc:sldMk cId="980095356" sldId="808"/>
        </pc:sldMkLst>
        <pc:spChg chg="mod">
          <ac:chgData name="Jaana Kokkonen" userId="fd0ea1af-346e-4258-bc54-cec630bd1122" providerId="ADAL" clId="{5C6DED7F-4F70-41E4-8002-CF40A03A0778}" dt="2025-04-24T06:24:29.577" v="1"/>
          <ac:spMkLst>
            <pc:docMk/>
            <pc:sldMk cId="980095356" sldId="808"/>
            <ac:spMk id="2" creationId="{94EE1239-BEDB-C916-25F9-F846C974B333}"/>
          </ac:spMkLst>
        </pc:spChg>
        <pc:spChg chg="mod">
          <ac:chgData name="Jaana Kokkonen" userId="fd0ea1af-346e-4258-bc54-cec630bd1122" providerId="ADAL" clId="{5C6DED7F-4F70-41E4-8002-CF40A03A0778}" dt="2025-04-24T08:34:43.743" v="230" actId="20577"/>
          <ac:spMkLst>
            <pc:docMk/>
            <pc:sldMk cId="980095356" sldId="808"/>
            <ac:spMk id="7" creationId="{B323B799-2324-459C-8F1B-D56CAF31B788}"/>
          </ac:spMkLst>
        </pc:spChg>
        <pc:picChg chg="add mod">
          <ac:chgData name="Jaana Kokkonen" userId="fd0ea1af-346e-4258-bc54-cec630bd1122" providerId="ADAL" clId="{5C6DED7F-4F70-41E4-8002-CF40A03A0778}" dt="2025-04-24T08:35:18.685" v="259" actId="962"/>
          <ac:picMkLst>
            <pc:docMk/>
            <pc:sldMk cId="980095356" sldId="808"/>
            <ac:picMk id="4" creationId="{0FF7688D-776F-71A6-C4F6-61DE3ACB1F4C}"/>
          </ac:picMkLst>
        </pc:picChg>
        <pc:picChg chg="del">
          <ac:chgData name="Jaana Kokkonen" userId="fd0ea1af-346e-4258-bc54-cec630bd1122" providerId="ADAL" clId="{5C6DED7F-4F70-41E4-8002-CF40A03A0778}" dt="2025-04-24T08:34:56.668" v="231" actId="478"/>
          <ac:picMkLst>
            <pc:docMk/>
            <pc:sldMk cId="980095356" sldId="808"/>
            <ac:picMk id="5" creationId="{72D844D6-68AC-2A54-48AA-6F854ADBE3E7}"/>
          </ac:picMkLst>
        </pc:picChg>
      </pc:sldChg>
      <pc:sldChg chg="addSp delSp modSp mod">
        <pc:chgData name="Jaana Kokkonen" userId="fd0ea1af-346e-4258-bc54-cec630bd1122" providerId="ADAL" clId="{5C6DED7F-4F70-41E4-8002-CF40A03A0778}" dt="2025-04-24T08:42:36.402" v="495" actId="962"/>
        <pc:sldMkLst>
          <pc:docMk/>
          <pc:sldMk cId="3616999381" sldId="809"/>
        </pc:sldMkLst>
        <pc:spChg chg="mod">
          <ac:chgData name="Jaana Kokkonen" userId="fd0ea1af-346e-4258-bc54-cec630bd1122" providerId="ADAL" clId="{5C6DED7F-4F70-41E4-8002-CF40A03A0778}" dt="2025-04-24T06:24:29.577" v="1"/>
          <ac:spMkLst>
            <pc:docMk/>
            <pc:sldMk cId="3616999381" sldId="809"/>
            <ac:spMk id="2" creationId="{D64DCB7F-1BD4-955B-7D94-2B45AFE0B1C8}"/>
          </ac:spMkLst>
        </pc:spChg>
        <pc:spChg chg="mod">
          <ac:chgData name="Jaana Kokkonen" userId="fd0ea1af-346e-4258-bc54-cec630bd1122" providerId="ADAL" clId="{5C6DED7F-4F70-41E4-8002-CF40A03A0778}" dt="2025-04-24T08:37:23.635" v="297" actId="20577"/>
          <ac:spMkLst>
            <pc:docMk/>
            <pc:sldMk cId="3616999381" sldId="809"/>
            <ac:spMk id="6" creationId="{65CBE242-6BFA-44F0-9EA1-5944FFF034F5}"/>
          </ac:spMkLst>
        </pc:spChg>
        <pc:picChg chg="add mod">
          <ac:chgData name="Jaana Kokkonen" userId="fd0ea1af-346e-4258-bc54-cec630bd1122" providerId="ADAL" clId="{5C6DED7F-4F70-41E4-8002-CF40A03A0778}" dt="2025-04-24T08:42:36.402" v="495" actId="962"/>
          <ac:picMkLst>
            <pc:docMk/>
            <pc:sldMk cId="3616999381" sldId="809"/>
            <ac:picMk id="4" creationId="{8421EEB3-4078-42BA-98B7-A6ACFA3DC483}"/>
          </ac:picMkLst>
        </pc:picChg>
        <pc:picChg chg="del">
          <ac:chgData name="Jaana Kokkonen" userId="fd0ea1af-346e-4258-bc54-cec630bd1122" providerId="ADAL" clId="{5C6DED7F-4F70-41E4-8002-CF40A03A0778}" dt="2025-04-24T08:38:11.031" v="299" actId="478"/>
          <ac:picMkLst>
            <pc:docMk/>
            <pc:sldMk cId="3616999381" sldId="809"/>
            <ac:picMk id="7" creationId="{2F4211DD-E26E-9787-FB20-5A667418CF4D}"/>
          </ac:picMkLst>
        </pc:picChg>
      </pc:sldChg>
      <pc:sldChg chg="addSp delSp modSp mod">
        <pc:chgData name="Jaana Kokkonen" userId="fd0ea1af-346e-4258-bc54-cec630bd1122" providerId="ADAL" clId="{5C6DED7F-4F70-41E4-8002-CF40A03A0778}" dt="2025-04-24T08:37:07.750" v="291" actId="1035"/>
        <pc:sldMkLst>
          <pc:docMk/>
          <pc:sldMk cId="3729499986" sldId="810"/>
        </pc:sldMkLst>
        <pc:spChg chg="mod">
          <ac:chgData name="Jaana Kokkonen" userId="fd0ea1af-346e-4258-bc54-cec630bd1122" providerId="ADAL" clId="{5C6DED7F-4F70-41E4-8002-CF40A03A0778}" dt="2025-04-24T06:24:29.577" v="1"/>
          <ac:spMkLst>
            <pc:docMk/>
            <pc:sldMk cId="3729499986" sldId="810"/>
            <ac:spMk id="3" creationId="{5B9AF184-AA5F-9F65-B1A7-A3E564C52216}"/>
          </ac:spMkLst>
        </pc:spChg>
        <pc:picChg chg="del">
          <ac:chgData name="Jaana Kokkonen" userId="fd0ea1af-346e-4258-bc54-cec630bd1122" providerId="ADAL" clId="{5C6DED7F-4F70-41E4-8002-CF40A03A0778}" dt="2025-04-24T08:36:10.024" v="261" actId="478"/>
          <ac:picMkLst>
            <pc:docMk/>
            <pc:sldMk cId="3729499986" sldId="810"/>
            <ac:picMk id="2" creationId="{8BA25347-11FE-232E-2A93-41F3AF69BCC2}"/>
          </ac:picMkLst>
        </pc:picChg>
        <pc:picChg chg="add mod">
          <ac:chgData name="Jaana Kokkonen" userId="fd0ea1af-346e-4258-bc54-cec630bd1122" providerId="ADAL" clId="{5C6DED7F-4F70-41E4-8002-CF40A03A0778}" dt="2025-04-24T08:37:07.750" v="291" actId="1035"/>
          <ac:picMkLst>
            <pc:docMk/>
            <pc:sldMk cId="3729499986" sldId="810"/>
            <ac:picMk id="4" creationId="{B28D54B9-8BCD-15DF-098B-C022E16272C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9C122-1841-446F-A209-09DB18BC1FB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58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3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7841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97087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05606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29575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7843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24.4.2025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5" Type="http://schemas.openxmlformats.org/officeDocument/2006/relationships/hyperlink" Target="https://www.tyollisyyskatsaus.fi/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1.png"/><Relationship Id="rId4" Type="http://schemas.openxmlformats.org/officeDocument/2006/relationships/hyperlink" Target="https://www.tyollisyyskatsaus.f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73B43-1EB6-4A1D-81F2-91C5559DF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Työttömyystiedot 31.3.2025</a:t>
            </a:r>
          </a:p>
        </p:txBody>
      </p:sp>
    </p:spTree>
    <p:extLst>
      <p:ext uri="{BB962C8B-B14F-4D97-AF65-F5344CB8AC3E}">
        <p14:creationId xmlns:p14="http://schemas.microsoft.com/office/powerpoint/2010/main" val="397813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8297862" cy="504056"/>
          </a:xfrm>
        </p:spPr>
        <p:txBody>
          <a:bodyPr/>
          <a:lstStyle/>
          <a:p>
            <a:r>
              <a:rPr lang="fi-FI" dirty="0"/>
              <a:t>Työttömyysaste maakunnittain 31.3.2025, prosenttia</a:t>
            </a:r>
          </a:p>
        </p:txBody>
      </p:sp>
      <p:sp>
        <p:nvSpPr>
          <p:cNvPr id="9" name="Title 11">
            <a:extLst>
              <a:ext uri="{FF2B5EF4-FFF2-40B4-BE49-F238E27FC236}">
                <a16:creationId xmlns:a16="http://schemas.microsoft.com/office/drawing/2014/main" id="{1FC849F3-5DDF-D065-CB47-7B8BA5203AA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; työttömyysaste maakunnittain 31.3.2025. Työttömänä oli koko maassa 11,8 prosenttia ja Etelä-Savossa 12,6 prosenttia työvoimasta. Maakunnittain tarkasteltuna korkeimmat työttömyysasteet olivat Pohjois-Karjalassa, 15,1 prosenttia ja Päijät-Hämeessä, 14,7 prosenttia. Alhaisimmat työttömyysasteet olivat Ahvenanmaalla, 5,1 prosenttia ja Pohjanmaalla 6,8 prosenttia.">
            <a:extLst>
              <a:ext uri="{FF2B5EF4-FFF2-40B4-BE49-F238E27FC236}">
                <a16:creationId xmlns:a16="http://schemas.microsoft.com/office/drawing/2014/main" id="{54DD9D68-A64E-2A99-9287-1FE6FED7A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049" y="1099056"/>
            <a:ext cx="8297862" cy="488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34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15DDA40F-B895-4E8C-9F65-35AE22DA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04664"/>
            <a:ext cx="10297144" cy="864096"/>
          </a:xfrm>
        </p:spPr>
        <p:txBody>
          <a:bodyPr/>
          <a:lstStyle/>
          <a:p>
            <a:r>
              <a:rPr lang="fi-FI" dirty="0"/>
              <a:t>Työttömien työnhakijoiden osuus työvoimasta ELY-keskuksittain 31.3.2025, prosenttia</a:t>
            </a:r>
          </a:p>
        </p:txBody>
      </p:sp>
      <p:pic>
        <p:nvPicPr>
          <p:cNvPr id="5" name="Kuva 4" descr="Palkkikaavio; työttömien työnhakijoiden osuus työvoimasta ELY-keskuksittain 31.3.2025. Työttömänä oli Etelä-Savossa 12,6 prosenttia työvoimasta, ja koko maassa työttömänä oli keskimäärin 11,8 prosenttia työvoimasta. ELY-keskusalueista Pohjois-Karjalassa oli korkein työttömyysaste, 15,1 prosenttia ja pienin Ahvenanmaalla, 5,1 prosenttia.">
            <a:extLst>
              <a:ext uri="{FF2B5EF4-FFF2-40B4-BE49-F238E27FC236}">
                <a16:creationId xmlns:a16="http://schemas.microsoft.com/office/drawing/2014/main" id="{B1EB7920-1299-B4D1-3365-C17D0C83B1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76" y="1484784"/>
            <a:ext cx="5473893" cy="3068204"/>
          </a:xfrm>
          <a:prstGeom prst="rect">
            <a:avLst/>
          </a:prstGeom>
        </p:spPr>
      </p:pic>
      <p:pic>
        <p:nvPicPr>
          <p:cNvPr id="4" name="Kuva 3" descr="Karttakuva; työttömien työnhakijoiden osuus työvoimasta ELY-keskuksittain 31.3.2025. ELY-keskusalueista Pohjois-Karjalassa oli korkein työttömyysaste, 15,1 prosenttia ja pienin Ahvenanmaalla, 5,1 prosenttia.">
            <a:extLst>
              <a:ext uri="{FF2B5EF4-FFF2-40B4-BE49-F238E27FC236}">
                <a16:creationId xmlns:a16="http://schemas.microsoft.com/office/drawing/2014/main" id="{E9FF6ABC-8C30-1A59-5D34-3C0D77F1B8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8048" y="847008"/>
            <a:ext cx="3581900" cy="5792008"/>
          </a:xfrm>
          <a:prstGeom prst="rect">
            <a:avLst/>
          </a:prstGeom>
        </p:spPr>
      </p:pic>
      <p:sp>
        <p:nvSpPr>
          <p:cNvPr id="7" name="Title 11">
            <a:extLst>
              <a:ext uri="{FF2B5EF4-FFF2-40B4-BE49-F238E27FC236}">
                <a16:creationId xmlns:a16="http://schemas.microsoft.com/office/drawing/2014/main" id="{2A6981F2-F0F9-457E-B732-C3237B9100B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5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428986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4E6C36B-5BF0-488A-A871-07E8081D0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04664"/>
            <a:ext cx="10729192" cy="504056"/>
          </a:xfrm>
        </p:spPr>
        <p:txBody>
          <a:bodyPr/>
          <a:lstStyle/>
          <a:p>
            <a:r>
              <a:rPr lang="fi-FI" dirty="0"/>
              <a:t>Työttömät työnhakijat ELY-keskuksittain maaliskuussa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F089A85-9C54-0000-3B93-58FC37026A4B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ELY-keskuksittain maaliskuussa 2024 ja 2025. Työttömien työnhakijoiden määrä kasvoi maaliskuussa edellisen vuoden vastaavasta ajankohdasta kaikkien elinkeino-, liikenne- ja ympäristökeskusten (ELY) alueilla; eniten Varsinais-Suomessa (16 %), Uudellamaalla (16 %), Etelä-Pohjanmaalla (13 %), Etelä-Savossa (12 %) ja Hämeessä (12 %).">
            <a:extLst>
              <a:ext uri="{FF2B5EF4-FFF2-40B4-BE49-F238E27FC236}">
                <a16:creationId xmlns:a16="http://schemas.microsoft.com/office/drawing/2014/main" id="{0A10A392-8B30-6158-1F4F-3A7D260912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8" y="1080760"/>
            <a:ext cx="8712968" cy="502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7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arttakuva: Työttömien työnhakijoiden osuus työvoimasta kunnittain Etelä-Savossa 31.3.2025. Suhteellisesti vähiten työttömiä oli Juvalla, 9,1 prosenttia ja Puumalassa, 10,2  prosenttia työvoimasta, ja eniten Savonlinnassa, 14,3 prosenttia ja Enonkoskella, 13,2 prosenttia työvoimasta.">
            <a:extLst>
              <a:ext uri="{FF2B5EF4-FFF2-40B4-BE49-F238E27FC236}">
                <a16:creationId xmlns:a16="http://schemas.microsoft.com/office/drawing/2014/main" id="{CCEB33C3-7BBE-3E74-244B-91307A3E3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1067208"/>
            <a:ext cx="7089272" cy="4896544"/>
          </a:xfrm>
          <a:prstGeom prst="rect">
            <a:avLst/>
          </a:prstGeom>
        </p:spPr>
      </p:pic>
      <p:sp>
        <p:nvSpPr>
          <p:cNvPr id="7" name="Otsikko 1">
            <a:extLst>
              <a:ext uri="{FF2B5EF4-FFF2-40B4-BE49-F238E27FC236}">
                <a16:creationId xmlns:a16="http://schemas.microsoft.com/office/drawing/2014/main" id="{40C7B944-4B84-4A85-8C21-CF9F5EEAF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71790"/>
            <a:ext cx="11521280" cy="864096"/>
          </a:xfrm>
        </p:spPr>
        <p:txBody>
          <a:bodyPr/>
          <a:lstStyle/>
          <a:p>
            <a:r>
              <a:rPr lang="fi-FI" dirty="0"/>
              <a:t>Työttömien työnhakijoiden osuus työvoimasta kunnittain Etelä-Savossa  31.3.2025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4E9AE651-57E6-3B4E-56BD-6BC80698B50A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4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6" name="Kuva 5" descr="Palkkikaavio; Työttömien työnhakijoiden osuus työvoimasta kunnittain Etelä-Savossa 31.3.2025. Etelä-Savossa oli työttömiä työnhakijoita 12,6 prosenttia työvoimasta, kun koko maassa heitä oli 11,8 prosenttia työvoimasta. Kunnittain tarkasteltuna Etelä-Savossa suhteellisesti vähiten työttömiä oli Juvalla, 9,1 prosenttia ja Puumalassa, 10,2 prosenttia työvoimasta, ja eniten Savonlinnassa, 14,3 prosenttia ja Enonkoskella, 13,2 prosenttia työvoimasta.">
            <a:extLst>
              <a:ext uri="{FF2B5EF4-FFF2-40B4-BE49-F238E27FC236}">
                <a16:creationId xmlns:a16="http://schemas.microsoft.com/office/drawing/2014/main" id="{B48CEE91-260E-0EB8-A64A-DC04ADFA41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6160" y="1340768"/>
            <a:ext cx="3944222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02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B323B799-2324-459C-8F1B-D56CAF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260648"/>
            <a:ext cx="10513168" cy="936104"/>
          </a:xfrm>
        </p:spPr>
        <p:txBody>
          <a:bodyPr/>
          <a:lstStyle/>
          <a:p>
            <a:r>
              <a:rPr lang="fi-FI" dirty="0"/>
              <a:t>Työttömät työnhakijat ikäryhmittäin Etelä-Savossa maaliskuussa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94EE1239-BEDB-C916-25F9-F846C974B333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ikäryhmittäin Etelä-Savossa maaliskuussa 2024 ja 2025. Työttömien määrä on noussut kaikissa ikäryhmissä edellisen vuoden maaliskuuhun verrattuna. Eniten työttömiä työnhakijoita Etelä-Savossa oli 60-64-vuotiaiden sekä 55-59-vuotiaiden ikäryhmässä.">
            <a:extLst>
              <a:ext uri="{FF2B5EF4-FFF2-40B4-BE49-F238E27FC236}">
                <a16:creationId xmlns:a16="http://schemas.microsoft.com/office/drawing/2014/main" id="{0FF7688D-776F-71A6-C4F6-61DE3ACB1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472" y="1268760"/>
            <a:ext cx="7776864" cy="478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09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864096"/>
          </a:xfrm>
        </p:spPr>
        <p:txBody>
          <a:bodyPr/>
          <a:lstStyle/>
          <a:p>
            <a:r>
              <a:rPr lang="fi-FI" dirty="0"/>
              <a:t>Alle 25-vuotiaat työttömät työnhakijat Etelä-Savossa kuukauden lopussa 2021 - 2025</a:t>
            </a: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5B9AF184-AA5F-9F65-B1A7-A3E564C52216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Viivakaavio; alle 25-vuotiaat työttömät työnhakijat Etelä-Savossa kuukauden lopussa vuosina 2021-2025. Alle 25-vuotiaita työttömiä työnhakijoita oli Etelä-Savossa vuoden 2025 maaliskuun lopussa 749, mikä on 44 enemmän kuin vuosi sitten samaan aikaan. ">
            <a:extLst>
              <a:ext uri="{FF2B5EF4-FFF2-40B4-BE49-F238E27FC236}">
                <a16:creationId xmlns:a16="http://schemas.microsoft.com/office/drawing/2014/main" id="{B28D54B9-8BCD-15DF-098B-C022E16272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1340768"/>
            <a:ext cx="9426162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9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65CBE242-6BFA-44F0-9EA1-5944FFF03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404664"/>
            <a:ext cx="10873208" cy="936104"/>
          </a:xfrm>
        </p:spPr>
        <p:txBody>
          <a:bodyPr/>
          <a:lstStyle/>
          <a:p>
            <a:r>
              <a:rPr lang="fi-FI" dirty="0"/>
              <a:t>Työttömät työnhakijat ammattiryhmittäin Etelä-Savossa maaliskuussa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64DCB7F-1BD4-955B-7D94-2B45AFE0B1C8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24.4.2025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ammattiryhmittäin Etelä-Savossa maaliskuussa 2024 ja 2025. Eniten kasvoi työttömänä olevien palvelu- ja myyntityöntekijöiden ja erityisasiantuntijoiden määrä. ">
            <a:extLst>
              <a:ext uri="{FF2B5EF4-FFF2-40B4-BE49-F238E27FC236}">
                <a16:creationId xmlns:a16="http://schemas.microsoft.com/office/drawing/2014/main" id="{8421EEB3-4078-42BA-98B7-A6ACFA3DC4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464" y="1484784"/>
            <a:ext cx="7992888" cy="465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99381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59133</TotalTime>
  <Words>231</Words>
  <Application>Microsoft Office PowerPoint</Application>
  <PresentationFormat>Laajakuva</PresentationFormat>
  <Paragraphs>23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ESAVO</vt:lpstr>
      <vt:lpstr>Työttömyystiedot 31.3.2025</vt:lpstr>
      <vt:lpstr>Työttömyysaste maakunnittain 31.3.2025, prosenttia</vt:lpstr>
      <vt:lpstr>Työttömien työnhakijoiden osuus työvoimasta ELY-keskuksittain 31.3.2025, prosenttia</vt:lpstr>
      <vt:lpstr>Työttömät työnhakijat ELY-keskuksittain maaliskuussa 2024 ja 2025</vt:lpstr>
      <vt:lpstr>Työttömien työnhakijoiden osuus työvoimasta kunnittain Etelä-Savossa  31.3.2025</vt:lpstr>
      <vt:lpstr>Työttömät työnhakijat ikäryhmittäin Etelä-Savossa maaliskuussa 2024 ja 2025</vt:lpstr>
      <vt:lpstr>Alle 25-vuotiaat työttömät työnhakijat Etelä-Savossa kuukauden lopussa 2021 - 2025</vt:lpstr>
      <vt:lpstr>Työttömät työnhakijat ammattiryhmittäin Etelä-Savossa maaliskuussa 2024 ja 2025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Työttömyystiedot</dc:title>
  <dc:creator>Jaana Kokkonen</dc:creator>
  <cp:lastModifiedBy>Jaana Kokkonen</cp:lastModifiedBy>
  <cp:revision>280</cp:revision>
  <dcterms:created xsi:type="dcterms:W3CDTF">2020-02-25T14:36:39Z</dcterms:created>
  <dcterms:modified xsi:type="dcterms:W3CDTF">2025-04-24T08:44:01Z</dcterms:modified>
</cp:coreProperties>
</file>