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0"/>
  </p:notesMasterIdLst>
  <p:sldIdLst>
    <p:sldId id="685" r:id="rId2"/>
    <p:sldId id="804" r:id="rId3"/>
    <p:sldId id="805" r:id="rId4"/>
    <p:sldId id="806" r:id="rId5"/>
    <p:sldId id="807" r:id="rId6"/>
    <p:sldId id="808" r:id="rId7"/>
    <p:sldId id="810" r:id="rId8"/>
    <p:sldId id="80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176D34-5884-4232-896C-36AD1F87465E}" v="6" dt="2025-05-23T08:17:05.9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46" autoAdjust="0"/>
    <p:restoredTop sz="95033" autoAdjust="0"/>
  </p:normalViewPr>
  <p:slideViewPr>
    <p:cSldViewPr showGuides="1">
      <p:cViewPr varScale="1">
        <p:scale>
          <a:sx n="105" d="100"/>
          <a:sy n="105" d="100"/>
        </p:scale>
        <p:origin x="108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75176D34-5884-4232-896C-36AD1F87465E}"/>
    <pc:docChg chg="custSel modSld">
      <pc:chgData name="Jaana Kokkonen" userId="fd0ea1af-346e-4258-bc54-cec630bd1122" providerId="ADAL" clId="{75176D34-5884-4232-896C-36AD1F87465E}" dt="2025-05-23T08:18:02.767" v="280" actId="14100"/>
      <pc:docMkLst>
        <pc:docMk/>
      </pc:docMkLst>
      <pc:sldChg chg="modSp">
        <pc:chgData name="Jaana Kokkonen" userId="fd0ea1af-346e-4258-bc54-cec630bd1122" providerId="ADAL" clId="{75176D34-5884-4232-896C-36AD1F87465E}" dt="2025-05-22T05:46:53.615" v="0"/>
        <pc:sldMkLst>
          <pc:docMk/>
          <pc:sldMk cId="3978130760" sldId="685"/>
        </pc:sldMkLst>
        <pc:spChg chg="mod">
          <ac:chgData name="Jaana Kokkonen" userId="fd0ea1af-346e-4258-bc54-cec630bd1122" providerId="ADAL" clId="{75176D34-5884-4232-896C-36AD1F87465E}" dt="2025-05-22T05:46:53.615" v="0"/>
          <ac:spMkLst>
            <pc:docMk/>
            <pc:sldMk cId="3978130760" sldId="685"/>
            <ac:spMk id="2" creationId="{81A73B43-1EB6-4A1D-81F2-91C5559DF55E}"/>
          </ac:spMkLst>
        </pc:spChg>
      </pc:sldChg>
      <pc:sldChg chg="addSp delSp modSp mod">
        <pc:chgData name="Jaana Kokkonen" userId="fd0ea1af-346e-4258-bc54-cec630bd1122" providerId="ADAL" clId="{75176D34-5884-4232-896C-36AD1F87465E}" dt="2025-05-23T08:17:05.999" v="277"/>
        <pc:sldMkLst>
          <pc:docMk/>
          <pc:sldMk cId="1273342102" sldId="804"/>
        </pc:sldMkLst>
        <pc:spChg chg="mod">
          <ac:chgData name="Jaana Kokkonen" userId="fd0ea1af-346e-4258-bc54-cec630bd1122" providerId="ADAL" clId="{75176D34-5884-4232-896C-36AD1F87465E}" dt="2025-05-22T05:46:53.615" v="0"/>
          <ac:spMkLst>
            <pc:docMk/>
            <pc:sldMk cId="1273342102" sldId="804"/>
            <ac:spMk id="8" creationId="{9201FF6F-70E4-494A-AF97-7FDB53D6943F}"/>
          </ac:spMkLst>
        </pc:spChg>
        <pc:spChg chg="mod">
          <ac:chgData name="Jaana Kokkonen" userId="fd0ea1af-346e-4258-bc54-cec630bd1122" providerId="ADAL" clId="{75176D34-5884-4232-896C-36AD1F87465E}" dt="2025-05-23T08:17:05.999" v="277"/>
          <ac:spMkLst>
            <pc:docMk/>
            <pc:sldMk cId="1273342102" sldId="804"/>
            <ac:spMk id="9" creationId="{1FC849F3-5DDF-D065-CB47-7B8BA5203AA7}"/>
          </ac:spMkLst>
        </pc:spChg>
        <pc:picChg chg="add mod">
          <ac:chgData name="Jaana Kokkonen" userId="fd0ea1af-346e-4258-bc54-cec630bd1122" providerId="ADAL" clId="{75176D34-5884-4232-896C-36AD1F87465E}" dt="2025-05-22T06:13:04.156" v="51" actId="962"/>
          <ac:picMkLst>
            <pc:docMk/>
            <pc:sldMk cId="1273342102" sldId="804"/>
            <ac:picMk id="2" creationId="{90929909-02B9-2062-1E99-8486765074DA}"/>
          </ac:picMkLst>
        </pc:picChg>
        <pc:picChg chg="del">
          <ac:chgData name="Jaana Kokkonen" userId="fd0ea1af-346e-4258-bc54-cec630bd1122" providerId="ADAL" clId="{75176D34-5884-4232-896C-36AD1F87465E}" dt="2025-05-22T06:11:19.984" v="6" actId="478"/>
          <ac:picMkLst>
            <pc:docMk/>
            <pc:sldMk cId="1273342102" sldId="804"/>
            <ac:picMk id="3" creationId="{54DD9D68-A64E-2A99-9287-1FE6FED7AE08}"/>
          </ac:picMkLst>
        </pc:picChg>
      </pc:sldChg>
      <pc:sldChg chg="addSp delSp modSp mod">
        <pc:chgData name="Jaana Kokkonen" userId="fd0ea1af-346e-4258-bc54-cec630bd1122" providerId="ADAL" clId="{75176D34-5884-4232-896C-36AD1F87465E}" dt="2025-05-23T08:17:05.999" v="277"/>
        <pc:sldMkLst>
          <pc:docMk/>
          <pc:sldMk cId="4289866998" sldId="805"/>
        </pc:sldMkLst>
        <pc:spChg chg="mod">
          <ac:chgData name="Jaana Kokkonen" userId="fd0ea1af-346e-4258-bc54-cec630bd1122" providerId="ADAL" clId="{75176D34-5884-4232-896C-36AD1F87465E}" dt="2025-05-22T05:46:53.615" v="0"/>
          <ac:spMkLst>
            <pc:docMk/>
            <pc:sldMk cId="4289866998" sldId="805"/>
            <ac:spMk id="6" creationId="{15DDA40F-B895-4E8C-9F65-35AE22DA4737}"/>
          </ac:spMkLst>
        </pc:spChg>
        <pc:spChg chg="mod">
          <ac:chgData name="Jaana Kokkonen" userId="fd0ea1af-346e-4258-bc54-cec630bd1122" providerId="ADAL" clId="{75176D34-5884-4232-896C-36AD1F87465E}" dt="2025-05-23T08:17:05.999" v="277"/>
          <ac:spMkLst>
            <pc:docMk/>
            <pc:sldMk cId="4289866998" sldId="805"/>
            <ac:spMk id="7" creationId="{2A6981F2-F0F9-457E-B732-C3237B9100B7}"/>
          </ac:spMkLst>
        </pc:spChg>
        <pc:picChg chg="add mod">
          <ac:chgData name="Jaana Kokkonen" userId="fd0ea1af-346e-4258-bc54-cec630bd1122" providerId="ADAL" clId="{75176D34-5884-4232-896C-36AD1F87465E}" dt="2025-05-23T07:51:31.029" v="85" actId="962"/>
          <ac:picMkLst>
            <pc:docMk/>
            <pc:sldMk cId="4289866998" sldId="805"/>
            <ac:picMk id="2" creationId="{31FCD7DD-1B89-211C-9DEC-B5EC0A7701DA}"/>
          </ac:picMkLst>
        </pc:picChg>
        <pc:picChg chg="add mod ord">
          <ac:chgData name="Jaana Kokkonen" userId="fd0ea1af-346e-4258-bc54-cec630bd1122" providerId="ADAL" clId="{75176D34-5884-4232-896C-36AD1F87465E}" dt="2025-05-23T07:52:27.455" v="106" actId="962"/>
          <ac:picMkLst>
            <pc:docMk/>
            <pc:sldMk cId="4289866998" sldId="805"/>
            <ac:picMk id="3" creationId="{407164C1-C414-FB68-F26B-061C51087F8A}"/>
          </ac:picMkLst>
        </pc:picChg>
        <pc:picChg chg="del">
          <ac:chgData name="Jaana Kokkonen" userId="fd0ea1af-346e-4258-bc54-cec630bd1122" providerId="ADAL" clId="{75176D34-5884-4232-896C-36AD1F87465E}" dt="2025-05-23T07:51:50.568" v="86" actId="478"/>
          <ac:picMkLst>
            <pc:docMk/>
            <pc:sldMk cId="4289866998" sldId="805"/>
            <ac:picMk id="4" creationId="{E9FF6ABC-8C30-1A59-5D34-3C0D77F1B847}"/>
          </ac:picMkLst>
        </pc:picChg>
        <pc:picChg chg="del">
          <ac:chgData name="Jaana Kokkonen" userId="fd0ea1af-346e-4258-bc54-cec630bd1122" providerId="ADAL" clId="{75176D34-5884-4232-896C-36AD1F87465E}" dt="2025-05-23T07:50:09.330" v="55" actId="478"/>
          <ac:picMkLst>
            <pc:docMk/>
            <pc:sldMk cId="4289866998" sldId="805"/>
            <ac:picMk id="5" creationId="{B1EB7920-1299-B4D1-3365-C17D0C83B175}"/>
          </ac:picMkLst>
        </pc:picChg>
      </pc:sldChg>
      <pc:sldChg chg="addSp delSp modSp mod">
        <pc:chgData name="Jaana Kokkonen" userId="fd0ea1af-346e-4258-bc54-cec630bd1122" providerId="ADAL" clId="{75176D34-5884-4232-896C-36AD1F87465E}" dt="2025-05-23T08:18:02.767" v="280" actId="14100"/>
        <pc:sldMkLst>
          <pc:docMk/>
          <pc:sldMk cId="1554673308" sldId="806"/>
        </pc:sldMkLst>
        <pc:spChg chg="mod">
          <ac:chgData name="Jaana Kokkonen" userId="fd0ea1af-346e-4258-bc54-cec630bd1122" providerId="ADAL" clId="{75176D34-5884-4232-896C-36AD1F87465E}" dt="2025-05-23T08:17:05.999" v="277"/>
          <ac:spMkLst>
            <pc:docMk/>
            <pc:sldMk cId="1554673308" sldId="806"/>
            <ac:spMk id="2" creationId="{DF089A85-9C54-0000-3B93-58FC37026A4B}"/>
          </ac:spMkLst>
        </pc:spChg>
        <pc:spChg chg="mod">
          <ac:chgData name="Jaana Kokkonen" userId="fd0ea1af-346e-4258-bc54-cec630bd1122" providerId="ADAL" clId="{75176D34-5884-4232-896C-36AD1F87465E}" dt="2025-05-22T05:47:16.685" v="1" actId="313"/>
          <ac:spMkLst>
            <pc:docMk/>
            <pc:sldMk cId="1554673308" sldId="806"/>
            <ac:spMk id="8" creationId="{94E6C36B-5BF0-488A-A871-07E8081D00E9}"/>
          </ac:spMkLst>
        </pc:spChg>
        <pc:picChg chg="del">
          <ac:chgData name="Jaana Kokkonen" userId="fd0ea1af-346e-4258-bc54-cec630bd1122" providerId="ADAL" clId="{75176D34-5884-4232-896C-36AD1F87465E}" dt="2025-05-23T07:54:14.923" v="108" actId="478"/>
          <ac:picMkLst>
            <pc:docMk/>
            <pc:sldMk cId="1554673308" sldId="806"/>
            <ac:picMk id="4" creationId="{0A10A392-8B30-6158-1F4F-3A7D26091205}"/>
          </ac:picMkLst>
        </pc:picChg>
        <pc:picChg chg="add mod">
          <ac:chgData name="Jaana Kokkonen" userId="fd0ea1af-346e-4258-bc54-cec630bd1122" providerId="ADAL" clId="{75176D34-5884-4232-896C-36AD1F87465E}" dt="2025-05-23T08:18:02.767" v="280" actId="14100"/>
          <ac:picMkLst>
            <pc:docMk/>
            <pc:sldMk cId="1554673308" sldId="806"/>
            <ac:picMk id="5" creationId="{735E7E7B-BA0C-E366-1DD1-96ED548F0E57}"/>
          </ac:picMkLst>
        </pc:picChg>
      </pc:sldChg>
      <pc:sldChg chg="addSp delSp modSp mod">
        <pc:chgData name="Jaana Kokkonen" userId="fd0ea1af-346e-4258-bc54-cec630bd1122" providerId="ADAL" clId="{75176D34-5884-4232-896C-36AD1F87465E}" dt="2025-05-23T08:17:05.999" v="277"/>
        <pc:sldMkLst>
          <pc:docMk/>
          <pc:sldMk cId="2563024104" sldId="807"/>
        </pc:sldMkLst>
        <pc:spChg chg="mod">
          <ac:chgData name="Jaana Kokkonen" userId="fd0ea1af-346e-4258-bc54-cec630bd1122" providerId="ADAL" clId="{75176D34-5884-4232-896C-36AD1F87465E}" dt="2025-05-23T08:17:05.999" v="277"/>
          <ac:spMkLst>
            <pc:docMk/>
            <pc:sldMk cId="2563024104" sldId="807"/>
            <ac:spMk id="2" creationId="{4E9AE651-57E6-3B4E-56BD-6BC80698B50A}"/>
          </ac:spMkLst>
        </pc:spChg>
        <pc:spChg chg="mod">
          <ac:chgData name="Jaana Kokkonen" userId="fd0ea1af-346e-4258-bc54-cec630bd1122" providerId="ADAL" clId="{75176D34-5884-4232-896C-36AD1F87465E}" dt="2025-05-22T05:46:53.615" v="0"/>
          <ac:spMkLst>
            <pc:docMk/>
            <pc:sldMk cId="2563024104" sldId="807"/>
            <ac:spMk id="7" creationId="{40C7B944-4B84-4A85-8C21-CF9F5EEAF023}"/>
          </ac:spMkLst>
        </pc:spChg>
        <pc:picChg chg="del">
          <ac:chgData name="Jaana Kokkonen" userId="fd0ea1af-346e-4258-bc54-cec630bd1122" providerId="ADAL" clId="{75176D34-5884-4232-896C-36AD1F87465E}" dt="2025-05-23T07:59:41.075" v="131" actId="478"/>
          <ac:picMkLst>
            <pc:docMk/>
            <pc:sldMk cId="2563024104" sldId="807"/>
            <ac:picMk id="4" creationId="{CCEB33C3-7BBE-3E74-244B-91307A3E3493}"/>
          </ac:picMkLst>
        </pc:picChg>
        <pc:picChg chg="add mod ord">
          <ac:chgData name="Jaana Kokkonen" userId="fd0ea1af-346e-4258-bc54-cec630bd1122" providerId="ADAL" clId="{75176D34-5884-4232-896C-36AD1F87465E}" dt="2025-05-23T08:00:48.296" v="166" actId="962"/>
          <ac:picMkLst>
            <pc:docMk/>
            <pc:sldMk cId="2563024104" sldId="807"/>
            <ac:picMk id="5" creationId="{D2753B73-FA2F-BAE2-2B22-2168789D8710}"/>
          </ac:picMkLst>
        </pc:picChg>
        <pc:picChg chg="del">
          <ac:chgData name="Jaana Kokkonen" userId="fd0ea1af-346e-4258-bc54-cec630bd1122" providerId="ADAL" clId="{75176D34-5884-4232-896C-36AD1F87465E}" dt="2025-05-23T08:03:58.262" v="168" actId="478"/>
          <ac:picMkLst>
            <pc:docMk/>
            <pc:sldMk cId="2563024104" sldId="807"/>
            <ac:picMk id="6" creationId="{B48CEE91-260E-0EB8-A64A-DC04ADFA41EA}"/>
          </ac:picMkLst>
        </pc:picChg>
        <pc:picChg chg="add mod">
          <ac:chgData name="Jaana Kokkonen" userId="fd0ea1af-346e-4258-bc54-cec630bd1122" providerId="ADAL" clId="{75176D34-5884-4232-896C-36AD1F87465E}" dt="2025-05-23T08:05:08.011" v="209" actId="962"/>
          <ac:picMkLst>
            <pc:docMk/>
            <pc:sldMk cId="2563024104" sldId="807"/>
            <ac:picMk id="8" creationId="{984D7884-2D8E-651E-8B91-78C657FCF3B1}"/>
          </ac:picMkLst>
        </pc:picChg>
      </pc:sldChg>
      <pc:sldChg chg="addSp delSp modSp mod">
        <pc:chgData name="Jaana Kokkonen" userId="fd0ea1af-346e-4258-bc54-cec630bd1122" providerId="ADAL" clId="{75176D34-5884-4232-896C-36AD1F87465E}" dt="2025-05-23T08:17:05.999" v="277"/>
        <pc:sldMkLst>
          <pc:docMk/>
          <pc:sldMk cId="980095356" sldId="808"/>
        </pc:sldMkLst>
        <pc:spChg chg="mod">
          <ac:chgData name="Jaana Kokkonen" userId="fd0ea1af-346e-4258-bc54-cec630bd1122" providerId="ADAL" clId="{75176D34-5884-4232-896C-36AD1F87465E}" dt="2025-05-23T08:17:05.999" v="277"/>
          <ac:spMkLst>
            <pc:docMk/>
            <pc:sldMk cId="980095356" sldId="808"/>
            <ac:spMk id="2" creationId="{94EE1239-BEDB-C916-25F9-F846C974B333}"/>
          </ac:spMkLst>
        </pc:spChg>
        <pc:spChg chg="mod">
          <ac:chgData name="Jaana Kokkonen" userId="fd0ea1af-346e-4258-bc54-cec630bd1122" providerId="ADAL" clId="{75176D34-5884-4232-896C-36AD1F87465E}" dt="2025-05-22T05:47:18.659" v="2" actId="313"/>
          <ac:spMkLst>
            <pc:docMk/>
            <pc:sldMk cId="980095356" sldId="808"/>
            <ac:spMk id="7" creationId="{B323B799-2324-459C-8F1B-D56CAF31B788}"/>
          </ac:spMkLst>
        </pc:spChg>
        <pc:picChg chg="del">
          <ac:chgData name="Jaana Kokkonen" userId="fd0ea1af-346e-4258-bc54-cec630bd1122" providerId="ADAL" clId="{75176D34-5884-4232-896C-36AD1F87465E}" dt="2025-05-23T08:06:14.117" v="211" actId="478"/>
          <ac:picMkLst>
            <pc:docMk/>
            <pc:sldMk cId="980095356" sldId="808"/>
            <ac:picMk id="4" creationId="{0FF7688D-776F-71A6-C4F6-61DE3ACB1F4C}"/>
          </ac:picMkLst>
        </pc:picChg>
        <pc:picChg chg="add mod">
          <ac:chgData name="Jaana Kokkonen" userId="fd0ea1af-346e-4258-bc54-cec630bd1122" providerId="ADAL" clId="{75176D34-5884-4232-896C-36AD1F87465E}" dt="2025-05-23T08:06:50.443" v="235" actId="962"/>
          <ac:picMkLst>
            <pc:docMk/>
            <pc:sldMk cId="980095356" sldId="808"/>
            <ac:picMk id="5" creationId="{3C353061-1D6C-DF9F-685E-CF797E419C0C}"/>
          </ac:picMkLst>
        </pc:picChg>
      </pc:sldChg>
      <pc:sldChg chg="addSp delSp modSp mod">
        <pc:chgData name="Jaana Kokkonen" userId="fd0ea1af-346e-4258-bc54-cec630bd1122" providerId="ADAL" clId="{75176D34-5884-4232-896C-36AD1F87465E}" dt="2025-05-23T08:17:15.099" v="278" actId="1076"/>
        <pc:sldMkLst>
          <pc:docMk/>
          <pc:sldMk cId="3616999381" sldId="809"/>
        </pc:sldMkLst>
        <pc:spChg chg="mod">
          <ac:chgData name="Jaana Kokkonen" userId="fd0ea1af-346e-4258-bc54-cec630bd1122" providerId="ADAL" clId="{75176D34-5884-4232-896C-36AD1F87465E}" dt="2025-05-23T08:17:05.999" v="277"/>
          <ac:spMkLst>
            <pc:docMk/>
            <pc:sldMk cId="3616999381" sldId="809"/>
            <ac:spMk id="2" creationId="{D64DCB7F-1BD4-955B-7D94-2B45AFE0B1C8}"/>
          </ac:spMkLst>
        </pc:spChg>
        <pc:spChg chg="mod">
          <ac:chgData name="Jaana Kokkonen" userId="fd0ea1af-346e-4258-bc54-cec630bd1122" providerId="ADAL" clId="{75176D34-5884-4232-896C-36AD1F87465E}" dt="2025-05-22T05:47:20.007" v="3" actId="313"/>
          <ac:spMkLst>
            <pc:docMk/>
            <pc:sldMk cId="3616999381" sldId="809"/>
            <ac:spMk id="6" creationId="{65CBE242-6BFA-44F0-9EA1-5944FFF034F5}"/>
          </ac:spMkLst>
        </pc:spChg>
        <pc:picChg chg="del">
          <ac:chgData name="Jaana Kokkonen" userId="fd0ea1af-346e-4258-bc54-cec630bd1122" providerId="ADAL" clId="{75176D34-5884-4232-896C-36AD1F87465E}" dt="2025-05-23T08:12:59.269" v="262" actId="478"/>
          <ac:picMkLst>
            <pc:docMk/>
            <pc:sldMk cId="3616999381" sldId="809"/>
            <ac:picMk id="4" creationId="{8421EEB3-4078-42BA-98B7-A6ACFA3DC483}"/>
          </ac:picMkLst>
        </pc:picChg>
        <pc:picChg chg="add mod">
          <ac:chgData name="Jaana Kokkonen" userId="fd0ea1af-346e-4258-bc54-cec630bd1122" providerId="ADAL" clId="{75176D34-5884-4232-896C-36AD1F87465E}" dt="2025-05-23T08:17:15.099" v="278" actId="1076"/>
          <ac:picMkLst>
            <pc:docMk/>
            <pc:sldMk cId="3616999381" sldId="809"/>
            <ac:picMk id="5" creationId="{75AF0FE5-0063-C69C-C97B-20B9CCF416CD}"/>
          </ac:picMkLst>
        </pc:picChg>
      </pc:sldChg>
      <pc:sldChg chg="addSp delSp modSp mod">
        <pc:chgData name="Jaana Kokkonen" userId="fd0ea1af-346e-4258-bc54-cec630bd1122" providerId="ADAL" clId="{75176D34-5884-4232-896C-36AD1F87465E}" dt="2025-05-23T08:17:05.999" v="277"/>
        <pc:sldMkLst>
          <pc:docMk/>
          <pc:sldMk cId="3729499986" sldId="810"/>
        </pc:sldMkLst>
        <pc:spChg chg="mod">
          <ac:chgData name="Jaana Kokkonen" userId="fd0ea1af-346e-4258-bc54-cec630bd1122" providerId="ADAL" clId="{75176D34-5884-4232-896C-36AD1F87465E}" dt="2025-05-23T08:17:05.999" v="277"/>
          <ac:spMkLst>
            <pc:docMk/>
            <pc:sldMk cId="3729499986" sldId="810"/>
            <ac:spMk id="3" creationId="{5B9AF184-AA5F-9F65-B1A7-A3E564C52216}"/>
          </ac:spMkLst>
        </pc:spChg>
        <pc:picChg chg="add mod">
          <ac:chgData name="Jaana Kokkonen" userId="fd0ea1af-346e-4258-bc54-cec630bd1122" providerId="ADAL" clId="{75176D34-5884-4232-896C-36AD1F87465E}" dt="2025-05-23T08:10:17.025" v="260" actId="962"/>
          <ac:picMkLst>
            <pc:docMk/>
            <pc:sldMk cId="3729499986" sldId="810"/>
            <ac:picMk id="2" creationId="{D3AE6812-DFF1-22AD-CB52-1FCEF1F36F55}"/>
          </ac:picMkLst>
        </pc:picChg>
        <pc:picChg chg="del">
          <ac:chgData name="Jaana Kokkonen" userId="fd0ea1af-346e-4258-bc54-cec630bd1122" providerId="ADAL" clId="{75176D34-5884-4232-896C-36AD1F87465E}" dt="2025-05-23T08:09:43.602" v="237" actId="478"/>
          <ac:picMkLst>
            <pc:docMk/>
            <pc:sldMk cId="3729499986" sldId="810"/>
            <ac:picMk id="4" creationId="{B28D54B9-8BCD-15DF-098B-C022E16272C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19C122-1841-446F-A209-09DB18BC1FB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1587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63734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78417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97087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05606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295755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27843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23.5.2025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hyperlink" Target="https://www.tyollisyyskatsaus.fi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ollisyyskatsaus.fi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1.png"/><Relationship Id="rId4" Type="http://schemas.openxmlformats.org/officeDocument/2006/relationships/hyperlink" Target="https://www.tyollisyyskatsaus.fi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ollisyyskatsaus.fi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ollisyyskatsaus.f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73B43-1EB6-4A1D-81F2-91C5559DF5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Työttömyystiedot 30.4.2025</a:t>
            </a:r>
          </a:p>
        </p:txBody>
      </p:sp>
    </p:spTree>
    <p:extLst>
      <p:ext uri="{BB962C8B-B14F-4D97-AF65-F5344CB8AC3E}">
        <p14:creationId xmlns:p14="http://schemas.microsoft.com/office/powerpoint/2010/main" val="3978130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404664"/>
            <a:ext cx="8297862" cy="504056"/>
          </a:xfrm>
        </p:spPr>
        <p:txBody>
          <a:bodyPr/>
          <a:lstStyle/>
          <a:p>
            <a:r>
              <a:rPr lang="fi-FI" dirty="0"/>
              <a:t>Työttömyysaste maakunnittain 30.4.2025, prosenttia</a:t>
            </a:r>
          </a:p>
        </p:txBody>
      </p:sp>
      <p:sp>
        <p:nvSpPr>
          <p:cNvPr id="9" name="Title 11">
            <a:extLst>
              <a:ext uri="{FF2B5EF4-FFF2-40B4-BE49-F238E27FC236}">
                <a16:creationId xmlns:a16="http://schemas.microsoft.com/office/drawing/2014/main" id="{1FC849F3-5DDF-D065-CB47-7B8BA5203AA7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			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23.5.2025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Palkkikaavio; työttömyysaste maakunnittain 30.4.2025. Työttömänä oli koko maassa 11,5 prosenttia ja Etelä-Savossa 12,1 prosenttia työvoimasta. Maakunnittain tarkasteltuna korkeimmat työttömyysasteet olivat Pohjois-Karjalassa, 14,8 prosenttia ja Päijät-Hämeessä, 14,1 prosenttia. Alhaisimmat työttömyysasteet olivat Ahvenanmaalla, 5,0 prosenttia ja Pohjanmaalla 6,6 prosenttia.">
            <a:extLst>
              <a:ext uri="{FF2B5EF4-FFF2-40B4-BE49-F238E27FC236}">
                <a16:creationId xmlns:a16="http://schemas.microsoft.com/office/drawing/2014/main" id="{90929909-02B9-2062-1E99-8486765074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24" y="1052736"/>
            <a:ext cx="8640960" cy="499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342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arttakuva; työttömien työnhakijoiden osuus työvoimasta ELY-keskuksittain 30.4.2025. ELY-keskusalueista Pohjois-Karjalassa oli korkein työttömyysaste, 14,8 prosenttia ja pienin Ahvenanmaalla, 5,0 prosenttia.">
            <a:extLst>
              <a:ext uri="{FF2B5EF4-FFF2-40B4-BE49-F238E27FC236}">
                <a16:creationId xmlns:a16="http://schemas.microsoft.com/office/drawing/2014/main" id="{407164C1-C414-FB68-F26B-061C51087F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0056" y="748883"/>
            <a:ext cx="3505504" cy="5776461"/>
          </a:xfrm>
          <a:prstGeom prst="rect">
            <a:avLst/>
          </a:prstGeom>
        </p:spPr>
      </p:pic>
      <p:sp>
        <p:nvSpPr>
          <p:cNvPr id="6" name="Otsikko 1">
            <a:extLst>
              <a:ext uri="{FF2B5EF4-FFF2-40B4-BE49-F238E27FC236}">
                <a16:creationId xmlns:a16="http://schemas.microsoft.com/office/drawing/2014/main" id="{15DDA40F-B895-4E8C-9F65-35AE22DA4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404664"/>
            <a:ext cx="10297144" cy="864096"/>
          </a:xfrm>
        </p:spPr>
        <p:txBody>
          <a:bodyPr/>
          <a:lstStyle/>
          <a:p>
            <a:r>
              <a:rPr lang="fi-FI" dirty="0"/>
              <a:t>Työttömien työnhakijoiden osuus työvoimasta ELY-keskuksittain 30.4.2025, prosenttia</a:t>
            </a:r>
          </a:p>
        </p:txBody>
      </p:sp>
      <p:sp>
        <p:nvSpPr>
          <p:cNvPr id="7" name="Title 11">
            <a:extLst>
              <a:ext uri="{FF2B5EF4-FFF2-40B4-BE49-F238E27FC236}">
                <a16:creationId xmlns:a16="http://schemas.microsoft.com/office/drawing/2014/main" id="{2A6981F2-F0F9-457E-B732-C3237B9100B7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4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23.5.2025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Palkkikaavio; työttömien työnhakijoiden osuus työvoimasta ELY-keskuksittain 30.4.2025. Työttömänä oli Etelä-Savossa 12,1 prosenttia työvoimasta, ja koko maassa työttömänä oli keskimäärin 11,5 prosenttia työvoimasta. ELY-keskusalueista Pohjois-Karjalassa oli korkein työttömyysaste, 14,8 prosenttia ja pienin Ahvenanmaalla, 5,0 prosenttia.">
            <a:extLst>
              <a:ext uri="{FF2B5EF4-FFF2-40B4-BE49-F238E27FC236}">
                <a16:creationId xmlns:a16="http://schemas.microsoft.com/office/drawing/2014/main" id="{31FCD7DD-1B89-211C-9DEC-B5EC0A7701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375" y="1628800"/>
            <a:ext cx="5497817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6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4E6C36B-5BF0-488A-A871-07E8081D0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404664"/>
            <a:ext cx="10729192" cy="504056"/>
          </a:xfrm>
        </p:spPr>
        <p:txBody>
          <a:bodyPr/>
          <a:lstStyle/>
          <a:p>
            <a:r>
              <a:rPr lang="fi-FI" dirty="0"/>
              <a:t>Työttömät työnhakijat ELY-keskuksittain huhtikuussa 2024 ja 2025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DF089A85-9C54-0000-3B93-58FC37026A4B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23.5.2025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5" name="Kuva 4" descr="Palkkikaavio; Työttömät työnhakijat ELY-keskuksittain huhtikuussa 2024 ja 2025. Työttömien työnhakijoiden määrä kasvoi huhtikuussa edellisen vuoden vastaavasta ajankohdasta kaikkien elinkeino-, liikenne- ja ympäristökeskusten (ELY) alueilla; eniten Varsinais-Suomessa (18 %), Uudellamaalla (18 %), Satakunnassa (15 %), Hämeessä (14 %) ja Kaakkois-Suomessa (14 %). Ahvenanmaalla työttömien työnhakijoiden määrä lisääntyi 17 prosenttia.">
            <a:extLst>
              <a:ext uri="{FF2B5EF4-FFF2-40B4-BE49-F238E27FC236}">
                <a16:creationId xmlns:a16="http://schemas.microsoft.com/office/drawing/2014/main" id="{735E7E7B-BA0C-E366-1DD1-96ED548F0E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5440" y="1196752"/>
            <a:ext cx="8449878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67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arttakuva: Työttömien työnhakijoiden osuus työvoimasta kunnittain Etelä-Savossa 30.4.2025. Suhteellisesti vähiten työttömiä oli Juvalla, 8,8 prosenttia ja Puumalassa, 9,6  prosenttia työvoimasta, ja eniten Savonlinnassa, 13,9 prosenttia ja Enonkoskella, 13,0 prosenttia työvoimasta.">
            <a:extLst>
              <a:ext uri="{FF2B5EF4-FFF2-40B4-BE49-F238E27FC236}">
                <a16:creationId xmlns:a16="http://schemas.microsoft.com/office/drawing/2014/main" id="{D2753B73-FA2F-BAE2-2B22-2168789D8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618" y="980728"/>
            <a:ext cx="7256590" cy="5091453"/>
          </a:xfrm>
          <a:prstGeom prst="rect">
            <a:avLst/>
          </a:prstGeom>
        </p:spPr>
      </p:pic>
      <p:sp>
        <p:nvSpPr>
          <p:cNvPr id="7" name="Otsikko 1">
            <a:extLst>
              <a:ext uri="{FF2B5EF4-FFF2-40B4-BE49-F238E27FC236}">
                <a16:creationId xmlns:a16="http://schemas.microsoft.com/office/drawing/2014/main" id="{40C7B944-4B84-4A85-8C21-CF9F5EEAF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271790"/>
            <a:ext cx="11521280" cy="864096"/>
          </a:xfrm>
        </p:spPr>
        <p:txBody>
          <a:bodyPr/>
          <a:lstStyle/>
          <a:p>
            <a:r>
              <a:rPr lang="fi-FI" dirty="0"/>
              <a:t>Työttömien työnhakijoiden osuus työvoimasta kunnittain Etelä-Savossa  30.4.2025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4E9AE651-57E6-3B4E-56BD-6BC80698B50A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4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23.5.2025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8" name="Kuva 7" descr="Palkkikaavio; Työttömien työnhakijoiden osuus työvoimasta kunnittain Etelä-Savossa 30.4.2025. Etelä-Savossa oli työttömiä työnhakijoita 12,1 prosenttia työvoimasta, kun koko maassa heitä oli 11,5 prosenttia työvoimasta. Kunnittain tarkasteltuna Etelä-Savossa suhteellisesti vähiten työttömiä oli Juvalla, 8,8 prosenttia ja Puumalassa, 9,6 prosenttia työvoimasta, ja eniten Savonlinnassa, 13,9 prosenttia ja Enonkoskella, 13,0 prosenttia työvoimasta.">
            <a:extLst>
              <a:ext uri="{FF2B5EF4-FFF2-40B4-BE49-F238E27FC236}">
                <a16:creationId xmlns:a16="http://schemas.microsoft.com/office/drawing/2014/main" id="{984D7884-2D8E-651E-8B91-78C657FCF3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92144" y="1268760"/>
            <a:ext cx="4168338" cy="2309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024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1">
            <a:extLst>
              <a:ext uri="{FF2B5EF4-FFF2-40B4-BE49-F238E27FC236}">
                <a16:creationId xmlns:a16="http://schemas.microsoft.com/office/drawing/2014/main" id="{B323B799-2324-459C-8F1B-D56CAF31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260648"/>
            <a:ext cx="10513168" cy="936104"/>
          </a:xfrm>
        </p:spPr>
        <p:txBody>
          <a:bodyPr/>
          <a:lstStyle/>
          <a:p>
            <a:r>
              <a:rPr lang="fi-FI" dirty="0"/>
              <a:t>Työttömät työnhakijat ikäryhmittäin Etelä-Savossa huhtikuussa 2024 ja 2025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94EE1239-BEDB-C916-25F9-F846C974B333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23.5.2025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5" name="Kuva 4" descr="Palkkikaavio; työttömät työnhakijat ikäryhmittäin Etelä-Savossa huhtikuussa 2024 ja 2025. Työttömien määrä on noussut kaikissa ikäryhmissä edellisen vuoden huhtikuuhun verrattuna. Eniten työttömiä työnhakijoita Etelä-Savossa oli 60-64-vuotiaiden sekä 55-59-vuotiaiden ikäryhmässä.">
            <a:extLst>
              <a:ext uri="{FF2B5EF4-FFF2-40B4-BE49-F238E27FC236}">
                <a16:creationId xmlns:a16="http://schemas.microsoft.com/office/drawing/2014/main" id="{3C353061-1D6C-DF9F-685E-CF797E419C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7488" y="1268760"/>
            <a:ext cx="7920880" cy="474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095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1305256" cy="864096"/>
          </a:xfrm>
        </p:spPr>
        <p:txBody>
          <a:bodyPr/>
          <a:lstStyle/>
          <a:p>
            <a:r>
              <a:rPr lang="fi-FI" dirty="0"/>
              <a:t>Alle 25-vuotiaat työttömät työnhakijat Etelä-Savossa kuukauden lopussa 2021 - 2025</a:t>
            </a:r>
          </a:p>
        </p:txBody>
      </p:sp>
      <p:sp>
        <p:nvSpPr>
          <p:cNvPr id="3" name="Title 11">
            <a:extLst>
              <a:ext uri="{FF2B5EF4-FFF2-40B4-BE49-F238E27FC236}">
                <a16:creationId xmlns:a16="http://schemas.microsoft.com/office/drawing/2014/main" id="{5B9AF184-AA5F-9F65-B1A7-A3E564C52216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			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23.5.2025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Viivakaavio; alle 25-vuotiaat työttömät työnhakijat Etelä-Savossa kuukauden lopussa vuosina 2021-2025. Alle 25-vuotiaita työttömiä työnhakijoita oli Etelä-Savossa vuoden 2025 huhtikuun lopussa 719, mikä on 41 enemmän kuin vuosi sitten samaan aikaan. ">
            <a:extLst>
              <a:ext uri="{FF2B5EF4-FFF2-40B4-BE49-F238E27FC236}">
                <a16:creationId xmlns:a16="http://schemas.microsoft.com/office/drawing/2014/main" id="{D3AE6812-DFF1-22AD-CB52-1FCEF1F36F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400" y="1412776"/>
            <a:ext cx="9739401" cy="429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99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65CBE242-6BFA-44F0-9EA1-5944FFF03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404664"/>
            <a:ext cx="10873208" cy="936104"/>
          </a:xfrm>
        </p:spPr>
        <p:txBody>
          <a:bodyPr/>
          <a:lstStyle/>
          <a:p>
            <a:r>
              <a:rPr lang="fi-FI" dirty="0"/>
              <a:t>Työttömät työnhakijat ammattiryhmittäin Etelä-Savossa huhtikuussa 2024 ja 2025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D64DCB7F-1BD4-955B-7D94-2B45AFE0B1C8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23.5.2025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5" name="Kuva 4" descr="Palkkikaavio; työttömät työnhakijat ammattiryhmittäin Etelä-Savossa huhtikuussa 2024 ja 2025. Eniten kasvoi työttömänä olevien palvelu- ja myyntityöntekijöiden ja erityisasiantuntijoiden määrä. ">
            <a:extLst>
              <a:ext uri="{FF2B5EF4-FFF2-40B4-BE49-F238E27FC236}">
                <a16:creationId xmlns:a16="http://schemas.microsoft.com/office/drawing/2014/main" id="{75AF0FE5-0063-C69C-C97B-20B9CCF416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9456" y="1412776"/>
            <a:ext cx="7992888" cy="469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99381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59258</TotalTime>
  <Words>231</Words>
  <Application>Microsoft Office PowerPoint</Application>
  <PresentationFormat>Laajakuva</PresentationFormat>
  <Paragraphs>23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ESAVO</vt:lpstr>
      <vt:lpstr>Työttömyystiedot 30.4.2025</vt:lpstr>
      <vt:lpstr>Työttömyysaste maakunnittain 30.4.2025, prosenttia</vt:lpstr>
      <vt:lpstr>Työttömien työnhakijoiden osuus työvoimasta ELY-keskuksittain 30.4.2025, prosenttia</vt:lpstr>
      <vt:lpstr>Työttömät työnhakijat ELY-keskuksittain huhtikuussa 2024 ja 2025</vt:lpstr>
      <vt:lpstr>Työttömien työnhakijoiden osuus työvoimasta kunnittain Etelä-Savossa  30.4.2025</vt:lpstr>
      <vt:lpstr>Työttömät työnhakijat ikäryhmittäin Etelä-Savossa huhtikuussa 2024 ja 2025</vt:lpstr>
      <vt:lpstr>Alle 25-vuotiaat työttömät työnhakijat Etelä-Savossa kuukauden lopussa 2021 - 2025</vt:lpstr>
      <vt:lpstr>Työttömät työnhakijat ammattiryhmittäin Etelä-Savossa huhtikuussa 2024 ja 2025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Työttömyystiedot</dc:title>
  <dc:creator>Jaana Kokkonen</dc:creator>
  <cp:lastModifiedBy>Jaana Kokkonen</cp:lastModifiedBy>
  <cp:revision>281</cp:revision>
  <dcterms:created xsi:type="dcterms:W3CDTF">2020-02-25T14:36:39Z</dcterms:created>
  <dcterms:modified xsi:type="dcterms:W3CDTF">2025-05-23T08:18:03Z</dcterms:modified>
</cp:coreProperties>
</file>