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0"/>
  </p:notesMasterIdLst>
  <p:sldIdLst>
    <p:sldId id="685" r:id="rId2"/>
    <p:sldId id="804" r:id="rId3"/>
    <p:sldId id="805" r:id="rId4"/>
    <p:sldId id="806" r:id="rId5"/>
    <p:sldId id="807" r:id="rId6"/>
    <p:sldId id="808" r:id="rId7"/>
    <p:sldId id="810" r:id="rId8"/>
    <p:sldId id="80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69D84E-8504-49DA-A041-39EFBF88ACBB}" v="1" dt="2026-06-03T08:39:38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46" autoAdjust="0"/>
    <p:restoredTop sz="95033" autoAdjust="0"/>
  </p:normalViewPr>
  <p:slideViewPr>
    <p:cSldViewPr showGuides="1">
      <p:cViewPr varScale="1">
        <p:scale>
          <a:sx n="84" d="100"/>
          <a:sy n="84" d="100"/>
        </p:scale>
        <p:origin x="82" y="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Kokkonen" userId="fd0ea1af-346e-4258-bc54-cec630bd1122" providerId="ADAL" clId="{E89BD6E4-43A1-4CD4-9BD1-30478988A43C}"/>
    <pc:docChg chg="undo redo custSel modSld">
      <pc:chgData name="Jaana Kokkonen" userId="fd0ea1af-346e-4258-bc54-cec630bd1122" providerId="ADAL" clId="{E89BD6E4-43A1-4CD4-9BD1-30478988A43C}" dt="2026-06-03T12:07:00.329" v="934" actId="13244"/>
      <pc:docMkLst>
        <pc:docMk/>
      </pc:docMkLst>
      <pc:sldChg chg="modSp mod">
        <pc:chgData name="Jaana Kokkonen" userId="fd0ea1af-346e-4258-bc54-cec630bd1122" providerId="ADAL" clId="{E89BD6E4-43A1-4CD4-9BD1-30478988A43C}" dt="2026-06-03T08:38:59.159" v="2" actId="20577"/>
        <pc:sldMkLst>
          <pc:docMk/>
          <pc:sldMk cId="3978130760" sldId="685"/>
        </pc:sldMkLst>
        <pc:spChg chg="mod">
          <ac:chgData name="Jaana Kokkonen" userId="fd0ea1af-346e-4258-bc54-cec630bd1122" providerId="ADAL" clId="{E89BD6E4-43A1-4CD4-9BD1-30478988A43C}" dt="2026-06-03T08:38:59.159" v="2" actId="20577"/>
          <ac:spMkLst>
            <pc:docMk/>
            <pc:sldMk cId="3978130760" sldId="685"/>
            <ac:spMk id="2" creationId="{81A73B43-1EB6-4A1D-81F2-91C5559DF55E}"/>
          </ac:spMkLst>
        </pc:spChg>
      </pc:sldChg>
      <pc:sldChg chg="addSp delSp modSp mod">
        <pc:chgData name="Jaana Kokkonen" userId="fd0ea1af-346e-4258-bc54-cec630bd1122" providerId="ADAL" clId="{E89BD6E4-43A1-4CD4-9BD1-30478988A43C}" dt="2026-06-03T12:06:44.239" v="932" actId="13244"/>
        <pc:sldMkLst>
          <pc:docMk/>
          <pc:sldMk cId="1273342102" sldId="804"/>
        </pc:sldMkLst>
        <pc:spChg chg="mod ord">
          <ac:chgData name="Jaana Kokkonen" userId="fd0ea1af-346e-4258-bc54-cec630bd1122" providerId="ADAL" clId="{E89BD6E4-43A1-4CD4-9BD1-30478988A43C}" dt="2026-06-03T12:06:42.013" v="931" actId="13244"/>
          <ac:spMkLst>
            <pc:docMk/>
            <pc:sldMk cId="1273342102" sldId="804"/>
            <ac:spMk id="5" creationId="{D1E21048-8295-E45E-1A86-AAC8EA4925C4}"/>
          </ac:spMkLst>
        </pc:spChg>
        <pc:spChg chg="mod">
          <ac:chgData name="Jaana Kokkonen" userId="fd0ea1af-346e-4258-bc54-cec630bd1122" providerId="ADAL" clId="{E89BD6E4-43A1-4CD4-9BD1-30478988A43C}" dt="2026-06-03T08:39:05.860" v="5" actId="20577"/>
          <ac:spMkLst>
            <pc:docMk/>
            <pc:sldMk cId="1273342102" sldId="804"/>
            <ac:spMk id="8" creationId="{9201FF6F-70E4-494A-AF97-7FDB53D6943F}"/>
          </ac:spMkLst>
        </pc:spChg>
        <pc:picChg chg="del">
          <ac:chgData name="Jaana Kokkonen" userId="fd0ea1af-346e-4258-bc54-cec630bd1122" providerId="ADAL" clId="{E89BD6E4-43A1-4CD4-9BD1-30478988A43C}" dt="2026-06-03T09:59:26.975" v="20" actId="478"/>
          <ac:picMkLst>
            <pc:docMk/>
            <pc:sldMk cId="1273342102" sldId="804"/>
            <ac:picMk id="3" creationId="{A0CF6C04-9071-01CE-7E02-B5E09F16BEFF}"/>
          </ac:picMkLst>
        </pc:picChg>
        <pc:picChg chg="add mod ord">
          <ac:chgData name="Jaana Kokkonen" userId="fd0ea1af-346e-4258-bc54-cec630bd1122" providerId="ADAL" clId="{E89BD6E4-43A1-4CD4-9BD1-30478988A43C}" dt="2026-06-03T12:06:44.239" v="932" actId="13244"/>
          <ac:picMkLst>
            <pc:docMk/>
            <pc:sldMk cId="1273342102" sldId="804"/>
            <ac:picMk id="4" creationId="{6F6F8ED1-D675-5B01-A730-F008E1C49E8C}"/>
          </ac:picMkLst>
        </pc:picChg>
        <pc:picChg chg="add mod">
          <ac:chgData name="Jaana Kokkonen" userId="fd0ea1af-346e-4258-bc54-cec630bd1122" providerId="ADAL" clId="{E89BD6E4-43A1-4CD4-9BD1-30478988A43C}" dt="2026-06-03T10:01:45.431" v="173" actId="962"/>
          <ac:picMkLst>
            <pc:docMk/>
            <pc:sldMk cId="1273342102" sldId="804"/>
            <ac:picMk id="7" creationId="{F60906EF-A914-DAA7-116B-049994F867D5}"/>
          </ac:picMkLst>
        </pc:picChg>
        <pc:picChg chg="del">
          <ac:chgData name="Jaana Kokkonen" userId="fd0ea1af-346e-4258-bc54-cec630bd1122" providerId="ADAL" clId="{E89BD6E4-43A1-4CD4-9BD1-30478988A43C}" dt="2026-06-03T09:58:36.112" v="14" actId="478"/>
          <ac:picMkLst>
            <pc:docMk/>
            <pc:sldMk cId="1273342102" sldId="804"/>
            <ac:picMk id="9" creationId="{77BC1FDA-5292-3FEA-6040-1B478A39A942}"/>
          </ac:picMkLst>
        </pc:picChg>
      </pc:sldChg>
      <pc:sldChg chg="addSp delSp modSp mod">
        <pc:chgData name="Jaana Kokkonen" userId="fd0ea1af-346e-4258-bc54-cec630bd1122" providerId="ADAL" clId="{E89BD6E4-43A1-4CD4-9BD1-30478988A43C}" dt="2026-06-03T10:12:11.716" v="245" actId="962"/>
        <pc:sldMkLst>
          <pc:docMk/>
          <pc:sldMk cId="4289866998" sldId="805"/>
        </pc:sldMkLst>
        <pc:spChg chg="mod">
          <ac:chgData name="Jaana Kokkonen" userId="fd0ea1af-346e-4258-bc54-cec630bd1122" providerId="ADAL" clId="{E89BD6E4-43A1-4CD4-9BD1-30478988A43C}" dt="2026-06-03T08:39:58.365" v="7" actId="313"/>
          <ac:spMkLst>
            <pc:docMk/>
            <pc:sldMk cId="4289866998" sldId="805"/>
            <ac:spMk id="6" creationId="{15DDA40F-B895-4E8C-9F65-35AE22DA4737}"/>
          </ac:spMkLst>
        </pc:spChg>
        <pc:spChg chg="mod">
          <ac:chgData name="Jaana Kokkonen" userId="fd0ea1af-346e-4258-bc54-cec630bd1122" providerId="ADAL" clId="{E89BD6E4-43A1-4CD4-9BD1-30478988A43C}" dt="2026-06-03T08:39:38.134" v="6"/>
          <ac:spMkLst>
            <pc:docMk/>
            <pc:sldMk cId="4289866998" sldId="805"/>
            <ac:spMk id="8" creationId="{5645DD74-960A-359F-17F2-D4DA165808FE}"/>
          </ac:spMkLst>
        </pc:spChg>
        <pc:picChg chg="add mod">
          <ac:chgData name="Jaana Kokkonen" userId="fd0ea1af-346e-4258-bc54-cec630bd1122" providerId="ADAL" clId="{E89BD6E4-43A1-4CD4-9BD1-30478988A43C}" dt="2026-06-03T10:12:11.716" v="245" actId="962"/>
          <ac:picMkLst>
            <pc:docMk/>
            <pc:sldMk cId="4289866998" sldId="805"/>
            <ac:picMk id="3" creationId="{6696F79A-7170-B1BD-5F5D-2B28EC25F299}"/>
          </ac:picMkLst>
        </pc:picChg>
        <pc:picChg chg="del">
          <ac:chgData name="Jaana Kokkonen" userId="fd0ea1af-346e-4258-bc54-cec630bd1122" providerId="ADAL" clId="{E89BD6E4-43A1-4CD4-9BD1-30478988A43C}" dt="2026-06-03T10:10:31.948" v="187" actId="478"/>
          <ac:picMkLst>
            <pc:docMk/>
            <pc:sldMk cId="4289866998" sldId="805"/>
            <ac:picMk id="4" creationId="{E5A34A71-DBF7-DDBE-11CC-A97F814E51FB}"/>
          </ac:picMkLst>
        </pc:picChg>
      </pc:sldChg>
      <pc:sldChg chg="addSp delSp modSp mod">
        <pc:chgData name="Jaana Kokkonen" userId="fd0ea1af-346e-4258-bc54-cec630bd1122" providerId="ADAL" clId="{E89BD6E4-43A1-4CD4-9BD1-30478988A43C}" dt="2026-06-03T10:15:37.884" v="265" actId="962"/>
        <pc:sldMkLst>
          <pc:docMk/>
          <pc:sldMk cId="1554673308" sldId="806"/>
        </pc:sldMkLst>
        <pc:spChg chg="mod">
          <ac:chgData name="Jaana Kokkonen" userId="fd0ea1af-346e-4258-bc54-cec630bd1122" providerId="ADAL" clId="{E89BD6E4-43A1-4CD4-9BD1-30478988A43C}" dt="2026-06-03T08:39:38.134" v="6"/>
          <ac:spMkLst>
            <pc:docMk/>
            <pc:sldMk cId="1554673308" sldId="806"/>
            <ac:spMk id="2" creationId="{DF089A85-9C54-0000-3B93-58FC37026A4B}"/>
          </ac:spMkLst>
        </pc:spChg>
        <pc:spChg chg="mod">
          <ac:chgData name="Jaana Kokkonen" userId="fd0ea1af-346e-4258-bc54-cec630bd1122" providerId="ADAL" clId="{E89BD6E4-43A1-4CD4-9BD1-30478988A43C}" dt="2026-06-03T08:40:18.361" v="11" actId="313"/>
          <ac:spMkLst>
            <pc:docMk/>
            <pc:sldMk cId="1554673308" sldId="806"/>
            <ac:spMk id="8" creationId="{94E6C36B-5BF0-488A-A871-07E8081D00E9}"/>
          </ac:spMkLst>
        </pc:spChg>
        <pc:picChg chg="del">
          <ac:chgData name="Jaana Kokkonen" userId="fd0ea1af-346e-4258-bc54-cec630bd1122" providerId="ADAL" clId="{E89BD6E4-43A1-4CD4-9BD1-30478988A43C}" dt="2026-06-03T10:13:58.812" v="247" actId="478"/>
          <ac:picMkLst>
            <pc:docMk/>
            <pc:sldMk cId="1554673308" sldId="806"/>
            <ac:picMk id="4" creationId="{F0DCFAC3-E82A-949F-3E69-8AC32A74E1DE}"/>
          </ac:picMkLst>
        </pc:picChg>
        <pc:picChg chg="add mod">
          <ac:chgData name="Jaana Kokkonen" userId="fd0ea1af-346e-4258-bc54-cec630bd1122" providerId="ADAL" clId="{E89BD6E4-43A1-4CD4-9BD1-30478988A43C}" dt="2026-06-03T10:15:37.884" v="265" actId="962"/>
          <ac:picMkLst>
            <pc:docMk/>
            <pc:sldMk cId="1554673308" sldId="806"/>
            <ac:picMk id="5" creationId="{44C3F965-8B41-6CC0-7C50-7BB1C9DB6F4C}"/>
          </ac:picMkLst>
        </pc:picChg>
      </pc:sldChg>
      <pc:sldChg chg="addSp delSp modSp mod">
        <pc:chgData name="Jaana Kokkonen" userId="fd0ea1af-346e-4258-bc54-cec630bd1122" providerId="ADAL" clId="{E89BD6E4-43A1-4CD4-9BD1-30478988A43C}" dt="2026-06-03T12:07:00.329" v="934" actId="13244"/>
        <pc:sldMkLst>
          <pc:docMk/>
          <pc:sldMk cId="2563024104" sldId="807"/>
        </pc:sldMkLst>
        <pc:spChg chg="mod ord">
          <ac:chgData name="Jaana Kokkonen" userId="fd0ea1af-346e-4258-bc54-cec630bd1122" providerId="ADAL" clId="{E89BD6E4-43A1-4CD4-9BD1-30478988A43C}" dt="2026-06-03T12:07:00.329" v="934" actId="13244"/>
          <ac:spMkLst>
            <pc:docMk/>
            <pc:sldMk cId="2563024104" sldId="807"/>
            <ac:spMk id="2" creationId="{4E9AE651-57E6-3B4E-56BD-6BC80698B50A}"/>
          </ac:spMkLst>
        </pc:spChg>
        <pc:spChg chg="mod ord">
          <ac:chgData name="Jaana Kokkonen" userId="fd0ea1af-346e-4258-bc54-cec630bd1122" providerId="ADAL" clId="{E89BD6E4-43A1-4CD4-9BD1-30478988A43C}" dt="2026-06-03T12:06:56.662" v="933" actId="13244"/>
          <ac:spMkLst>
            <pc:docMk/>
            <pc:sldMk cId="2563024104" sldId="807"/>
            <ac:spMk id="7" creationId="{40C7B944-4B84-4A85-8C21-CF9F5EEAF023}"/>
          </ac:spMkLst>
        </pc:spChg>
        <pc:picChg chg="del">
          <ac:chgData name="Jaana Kokkonen" userId="fd0ea1af-346e-4258-bc54-cec630bd1122" providerId="ADAL" clId="{E89BD6E4-43A1-4CD4-9BD1-30478988A43C}" dt="2026-06-03T10:16:57.557" v="267" actId="478"/>
          <ac:picMkLst>
            <pc:docMk/>
            <pc:sldMk cId="2563024104" sldId="807"/>
            <ac:picMk id="4" creationId="{1168DAD1-DDF5-555A-6FD6-B17EC66106A5}"/>
          </ac:picMkLst>
        </pc:picChg>
        <pc:picChg chg="add mod ord">
          <ac:chgData name="Jaana Kokkonen" userId="fd0ea1af-346e-4258-bc54-cec630bd1122" providerId="ADAL" clId="{E89BD6E4-43A1-4CD4-9BD1-30478988A43C}" dt="2026-06-03T10:26:37.516" v="350" actId="962"/>
          <ac:picMkLst>
            <pc:docMk/>
            <pc:sldMk cId="2563024104" sldId="807"/>
            <ac:picMk id="5" creationId="{164430F6-9E5C-37BF-6416-C3DB451427B2}"/>
          </ac:picMkLst>
        </pc:picChg>
        <pc:picChg chg="add mod">
          <ac:chgData name="Jaana Kokkonen" userId="fd0ea1af-346e-4258-bc54-cec630bd1122" providerId="ADAL" clId="{E89BD6E4-43A1-4CD4-9BD1-30478988A43C}" dt="2026-06-03T10:26:59.402" v="351" actId="1037"/>
          <ac:picMkLst>
            <pc:docMk/>
            <pc:sldMk cId="2563024104" sldId="807"/>
            <ac:picMk id="8" creationId="{5D925B63-3F0E-DE5A-3A26-423AE9B7DB81}"/>
          </ac:picMkLst>
        </pc:picChg>
        <pc:picChg chg="del">
          <ac:chgData name="Jaana Kokkonen" userId="fd0ea1af-346e-4258-bc54-cec630bd1122" providerId="ADAL" clId="{E89BD6E4-43A1-4CD4-9BD1-30478988A43C}" dt="2026-06-03T10:23:29.401" v="279" actId="478"/>
          <ac:picMkLst>
            <pc:docMk/>
            <pc:sldMk cId="2563024104" sldId="807"/>
            <ac:picMk id="9" creationId="{7D7D5DDD-AE56-B213-3A89-0E633935A674}"/>
          </ac:picMkLst>
        </pc:picChg>
      </pc:sldChg>
      <pc:sldChg chg="addSp delSp modSp mod">
        <pc:chgData name="Jaana Kokkonen" userId="fd0ea1af-346e-4258-bc54-cec630bd1122" providerId="ADAL" clId="{E89BD6E4-43A1-4CD4-9BD1-30478988A43C}" dt="2026-06-03T10:32:31.232" v="409" actId="962"/>
        <pc:sldMkLst>
          <pc:docMk/>
          <pc:sldMk cId="980095356" sldId="808"/>
        </pc:sldMkLst>
        <pc:spChg chg="mod">
          <ac:chgData name="Jaana Kokkonen" userId="fd0ea1af-346e-4258-bc54-cec630bd1122" providerId="ADAL" clId="{E89BD6E4-43A1-4CD4-9BD1-30478988A43C}" dt="2026-06-03T08:39:38.134" v="6"/>
          <ac:spMkLst>
            <pc:docMk/>
            <pc:sldMk cId="980095356" sldId="808"/>
            <ac:spMk id="2" creationId="{94EE1239-BEDB-C916-25F9-F846C974B333}"/>
          </ac:spMkLst>
        </pc:spChg>
        <pc:spChg chg="mod">
          <ac:chgData name="Jaana Kokkonen" userId="fd0ea1af-346e-4258-bc54-cec630bd1122" providerId="ADAL" clId="{E89BD6E4-43A1-4CD4-9BD1-30478988A43C}" dt="2026-06-03T08:40:16.581" v="9" actId="313"/>
          <ac:spMkLst>
            <pc:docMk/>
            <pc:sldMk cId="980095356" sldId="808"/>
            <ac:spMk id="7" creationId="{B323B799-2324-459C-8F1B-D56CAF31B788}"/>
          </ac:spMkLst>
        </pc:spChg>
        <pc:picChg chg="del">
          <ac:chgData name="Jaana Kokkonen" userId="fd0ea1af-346e-4258-bc54-cec630bd1122" providerId="ADAL" clId="{E89BD6E4-43A1-4CD4-9BD1-30478988A43C}" dt="2026-06-03T10:28:40.512" v="353" actId="478"/>
          <ac:picMkLst>
            <pc:docMk/>
            <pc:sldMk cId="980095356" sldId="808"/>
            <ac:picMk id="4" creationId="{30EB0D4F-61D5-ECC2-F961-FEEC79218168}"/>
          </ac:picMkLst>
        </pc:picChg>
        <pc:picChg chg="add mod">
          <ac:chgData name="Jaana Kokkonen" userId="fd0ea1af-346e-4258-bc54-cec630bd1122" providerId="ADAL" clId="{E89BD6E4-43A1-4CD4-9BD1-30478988A43C}" dt="2026-06-03T10:32:31.232" v="409" actId="962"/>
          <ac:picMkLst>
            <pc:docMk/>
            <pc:sldMk cId="980095356" sldId="808"/>
            <ac:picMk id="5" creationId="{D2B51D41-7138-531C-D905-1B8CAF95502F}"/>
          </ac:picMkLst>
        </pc:picChg>
      </pc:sldChg>
      <pc:sldChg chg="addSp delSp modSp mod">
        <pc:chgData name="Jaana Kokkonen" userId="fd0ea1af-346e-4258-bc54-cec630bd1122" providerId="ADAL" clId="{E89BD6E4-43A1-4CD4-9BD1-30478988A43C}" dt="2026-06-03T12:05:10.476" v="930" actId="962"/>
        <pc:sldMkLst>
          <pc:docMk/>
          <pc:sldMk cId="3616999381" sldId="809"/>
        </pc:sldMkLst>
        <pc:spChg chg="mod">
          <ac:chgData name="Jaana Kokkonen" userId="fd0ea1af-346e-4258-bc54-cec630bd1122" providerId="ADAL" clId="{E89BD6E4-43A1-4CD4-9BD1-30478988A43C}" dt="2026-06-03T08:39:38.134" v="6"/>
          <ac:spMkLst>
            <pc:docMk/>
            <pc:sldMk cId="3616999381" sldId="809"/>
            <ac:spMk id="2" creationId="{D64DCB7F-1BD4-955B-7D94-2B45AFE0B1C8}"/>
          </ac:spMkLst>
        </pc:spChg>
        <pc:spChg chg="mod">
          <ac:chgData name="Jaana Kokkonen" userId="fd0ea1af-346e-4258-bc54-cec630bd1122" providerId="ADAL" clId="{E89BD6E4-43A1-4CD4-9BD1-30478988A43C}" dt="2026-06-03T08:40:17.451" v="10" actId="313"/>
          <ac:spMkLst>
            <pc:docMk/>
            <pc:sldMk cId="3616999381" sldId="809"/>
            <ac:spMk id="6" creationId="{65CBE242-6BFA-44F0-9EA1-5944FFF034F5}"/>
          </ac:spMkLst>
        </pc:spChg>
        <pc:picChg chg="del">
          <ac:chgData name="Jaana Kokkonen" userId="fd0ea1af-346e-4258-bc54-cec630bd1122" providerId="ADAL" clId="{E89BD6E4-43A1-4CD4-9BD1-30478988A43C}" dt="2026-06-03T12:00:50.211" v="450" actId="478"/>
          <ac:picMkLst>
            <pc:docMk/>
            <pc:sldMk cId="3616999381" sldId="809"/>
            <ac:picMk id="4" creationId="{E81E5C59-F8A7-2108-7841-D43E5A07EFB2}"/>
          </ac:picMkLst>
        </pc:picChg>
        <pc:picChg chg="add mod ord">
          <ac:chgData name="Jaana Kokkonen" userId="fd0ea1af-346e-4258-bc54-cec630bd1122" providerId="ADAL" clId="{E89BD6E4-43A1-4CD4-9BD1-30478988A43C}" dt="2026-06-03T12:05:10.476" v="930" actId="962"/>
          <ac:picMkLst>
            <pc:docMk/>
            <pc:sldMk cId="3616999381" sldId="809"/>
            <ac:picMk id="5" creationId="{B8E96B22-F2FF-A00E-BFDF-12A761A7DAD1}"/>
          </ac:picMkLst>
        </pc:picChg>
      </pc:sldChg>
      <pc:sldChg chg="addSp delSp modSp mod">
        <pc:chgData name="Jaana Kokkonen" userId="fd0ea1af-346e-4258-bc54-cec630bd1122" providerId="ADAL" clId="{E89BD6E4-43A1-4CD4-9BD1-30478988A43C}" dt="2026-06-03T10:46:28.805" v="448" actId="962"/>
        <pc:sldMkLst>
          <pc:docMk/>
          <pc:sldMk cId="3729499986" sldId="810"/>
        </pc:sldMkLst>
        <pc:spChg chg="mod">
          <ac:chgData name="Jaana Kokkonen" userId="fd0ea1af-346e-4258-bc54-cec630bd1122" providerId="ADAL" clId="{E89BD6E4-43A1-4CD4-9BD1-30478988A43C}" dt="2026-06-03T08:39:38.134" v="6"/>
          <ac:spMkLst>
            <pc:docMk/>
            <pc:sldMk cId="3729499986" sldId="810"/>
            <ac:spMk id="3" creationId="{5B9AF184-AA5F-9F65-B1A7-A3E564C52216}"/>
          </ac:spMkLst>
        </pc:spChg>
        <pc:picChg chg="add mod">
          <ac:chgData name="Jaana Kokkonen" userId="fd0ea1af-346e-4258-bc54-cec630bd1122" providerId="ADAL" clId="{E89BD6E4-43A1-4CD4-9BD1-30478988A43C}" dt="2026-06-03T10:46:28.805" v="448" actId="962"/>
          <ac:picMkLst>
            <pc:docMk/>
            <pc:sldMk cId="3729499986" sldId="810"/>
            <ac:picMk id="4" creationId="{55AEBBC9-65B5-875F-6F7A-1E3E7A52EEE6}"/>
          </ac:picMkLst>
        </pc:picChg>
        <pc:picChg chg="del">
          <ac:chgData name="Jaana Kokkonen" userId="fd0ea1af-346e-4258-bc54-cec630bd1122" providerId="ADAL" clId="{E89BD6E4-43A1-4CD4-9BD1-30478988A43C}" dt="2026-06-03T10:45:22.010" v="411" actId="478"/>
          <ac:picMkLst>
            <pc:docMk/>
            <pc:sldMk cId="3729499986" sldId="810"/>
            <ac:picMk id="6" creationId="{EAAEC7A2-4A25-1C89-F6A1-E2684C3587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B138-173C-46F0-B529-FC07560AB81E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122-1841-446F-A209-09DB18BC1F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C122-1841-446F-A209-09DB18BC1FB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158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6373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7841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708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0560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95755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03461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7843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383615"/>
            <a:ext cx="622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00" y="4740322"/>
            <a:ext cx="622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52" name="Otsikko 1">
            <a:extLst>
              <a:ext uri="{FF2B5EF4-FFF2-40B4-BE49-F238E27FC236}">
                <a16:creationId xmlns:a16="http://schemas.microsoft.com/office/drawing/2014/main" id="{0FF9F245-1E1A-448D-91E2-6190B0BF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14" y="5684258"/>
            <a:ext cx="5736185" cy="900000"/>
          </a:xfrm>
        </p:spPr>
        <p:txBody>
          <a:bodyPr anchor="b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9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649" y="3734807"/>
            <a:ext cx="4823939" cy="1807156"/>
          </a:xfrm>
        </p:spPr>
        <p:txBody>
          <a:bodyPr anchor="t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1DCAA7-5504-4BFF-84F4-D86AF053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6" y="985012"/>
            <a:ext cx="188574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09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3130915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2" name="Kuvan paikkamerkki 6">
            <a:extLst>
              <a:ext uri="{FF2B5EF4-FFF2-40B4-BE49-F238E27FC236}">
                <a16:creationId xmlns:a16="http://schemas.microsoft.com/office/drawing/2014/main" id="{D6A75CB5-A60D-4F27-912C-E9E35A752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6977" y="369000"/>
            <a:ext cx="7960373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89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38" y="1880050"/>
            <a:ext cx="4478762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37" y="2891099"/>
            <a:ext cx="4478337" cy="2441249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3237" y="5436474"/>
            <a:ext cx="4478761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Väliotsikko</a:t>
            </a:r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3238" y="5781700"/>
            <a:ext cx="4478524" cy="71117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6523401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396" y="1089000"/>
            <a:ext cx="2818603" cy="169105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238" y="2891099"/>
            <a:ext cx="2818336" cy="3601776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1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C23E018D-28CE-43C5-B8B0-378E8180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102" name="Kuva 101">
            <a:extLst>
              <a:ext uri="{FF2B5EF4-FFF2-40B4-BE49-F238E27FC236}">
                <a16:creationId xmlns:a16="http://schemas.microsoft.com/office/drawing/2014/main" id="{AD593AE4-F009-4670-A00D-FE70E2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9172793D-AC5E-4116-A505-F56C8A4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9F32C795-722B-443A-9BDF-1FCD2E9D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17326-2570-491B-8862-26E0B2C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3C4BAA-863D-4C2B-A49E-6787B4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86A4B-B0D1-45E1-8161-745750A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F02EBB-2840-4B98-91F4-0BA5D03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015DB-8E17-4D1B-B989-6CC39D5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7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71F7-7B46-4998-9D4A-96B1357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0AFE91-F0AE-4F4E-8AB4-2FFCE4AE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EF4D-E262-4CAF-9228-D048DEA1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961130-5A16-4348-8FFD-870010FF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51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539355-C800-4593-86D9-17ADB80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3A70F-7960-4ADF-AB46-B19FD9A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95B99D-6028-4A07-8A8A-A0DE45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383615"/>
            <a:ext cx="829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740322"/>
            <a:ext cx="829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0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3813" y="2559050"/>
            <a:ext cx="6227762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999" y="4110549"/>
            <a:ext cx="622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000" y="4455775"/>
            <a:ext cx="6227762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2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000" y="2559050"/>
            <a:ext cx="8298000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110549"/>
            <a:ext cx="829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4455775"/>
            <a:ext cx="8298000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6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813" y="2587625"/>
            <a:ext cx="6221412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2587625"/>
            <a:ext cx="8298000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141F0D0-0FEA-4058-9143-828F1654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62" y="1269000"/>
            <a:ext cx="3672000" cy="48444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22" y="2036763"/>
            <a:ext cx="3904578" cy="3130550"/>
          </a:xfrm>
        </p:spPr>
        <p:txBody>
          <a:bodyPr anchor="ctr"/>
          <a:lstStyle>
            <a:lvl1pPr algn="l">
              <a:lnSpc>
                <a:spcPts val="4800"/>
              </a:lnSpc>
              <a:defRPr sz="5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543" y="2536825"/>
            <a:ext cx="4194000" cy="2630488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1600" b="0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9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2EF62F-D49B-4A44-92B5-38DF0E4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1548000"/>
            <a:ext cx="8298000" cy="900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89960-CB8D-4F48-B4C6-33518F04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000" y="2592000"/>
            <a:ext cx="8298000" cy="28800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7348C-6486-4251-801A-85B0E848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97000"/>
            <a:ext cx="1404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6DC6F5ED-C14C-4DA4-AA51-40B6CDE4D00F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CDB72-9EDA-48DC-98AB-E1016A1D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4000" y="6597000"/>
            <a:ext cx="41148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9A56-7B18-44D6-99B0-B87596D5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32" y="260412"/>
            <a:ext cx="80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37A535CD-8113-4A51-8B3F-7B541E72E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10" y="5532240"/>
            <a:ext cx="177816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90">
          <p15:clr>
            <a:srgbClr val="F26B43"/>
          </p15:clr>
        </p15:guide>
        <p15:guide id="6" pos="7444">
          <p15:clr>
            <a:srgbClr val="F26B43"/>
          </p15:clr>
        </p15:guide>
        <p15:guide id="7" orient="horz" pos="1283">
          <p15:clr>
            <a:srgbClr val="F26B43"/>
          </p15:clr>
        </p15:guide>
        <p15:guide id="8" orient="horz" pos="3255">
          <p15:clr>
            <a:srgbClr val="F26B43"/>
          </p15:clr>
        </p15:guide>
        <p15:guide id="9" orient="horz" pos="3491">
          <p15:clr>
            <a:srgbClr val="F26B43"/>
          </p15:clr>
        </p15:guide>
        <p15:guide id="10" pos="1100">
          <p15:clr>
            <a:srgbClr val="F26B43"/>
          </p15:clr>
        </p15:guide>
        <p15:guide id="11" pos="1327">
          <p15:clr>
            <a:srgbClr val="F26B43"/>
          </p15:clr>
        </p15:guide>
        <p15:guide id="12" pos="2199">
          <p15:clr>
            <a:srgbClr val="F26B43"/>
          </p15:clr>
        </p15:guide>
        <p15:guide id="13" pos="2426">
          <p15:clr>
            <a:srgbClr val="F26B43"/>
          </p15:clr>
        </p15:guide>
        <p15:guide id="14" pos="3273">
          <p15:clr>
            <a:srgbClr val="F26B43"/>
          </p15:clr>
        </p15:guide>
        <p15:guide id="15" pos="3517">
          <p15:clr>
            <a:srgbClr val="F26B43"/>
          </p15:clr>
        </p15:guide>
        <p15:guide id="16" pos="6334">
          <p15:clr>
            <a:srgbClr val="F26B43"/>
          </p15:clr>
        </p15:guide>
        <p15:guide id="17" pos="65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tyollisyyskatsaus.fi/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ollisyyskatsaus.f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tyollisyyskatsaus.fi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ollisyyskatsaus.f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tyollisyyskatsaus.f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73B43-1EB6-4A1D-81F2-91C5559DF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Työttömyystiedot 30.4.2026</a:t>
            </a:r>
          </a:p>
        </p:txBody>
      </p:sp>
    </p:spTree>
    <p:extLst>
      <p:ext uri="{BB962C8B-B14F-4D97-AF65-F5344CB8AC3E}">
        <p14:creationId xmlns:p14="http://schemas.microsoft.com/office/powerpoint/2010/main" val="397813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32656"/>
            <a:ext cx="8297862" cy="504056"/>
          </a:xfrm>
        </p:spPr>
        <p:txBody>
          <a:bodyPr/>
          <a:lstStyle/>
          <a:p>
            <a:r>
              <a:rPr lang="fi-FI" dirty="0"/>
              <a:t>Työttömyysaste maakunnittain 30.4.2026, prosenttia</a:t>
            </a:r>
          </a:p>
        </p:txBody>
      </p:sp>
      <p:pic>
        <p:nvPicPr>
          <p:cNvPr id="7" name="Kuva 6" descr="Palkkikaavio; työttömyysaste maakunnittain 30.4.2026. Työttömänä oli koko maassa 12,1 prosenttia ja Etelä-Savossa 12,3 prosenttia työvoimasta. Maakunnittain tarkasteltuna korkeimmat työttömyysasteet olivat Päijät-Hämeessä, 15,0 prosenttia, Keski-Suomessa, 14,9 prosenttia ja Pohjois-Karjalassa, 14,8 prosenttia. Alhaisimmat työttömyysasteet olivat Ahvenanmaalla, 5,3 prosenttia ja Pohjanmaalla 6,8 prosenttia.">
            <a:extLst>
              <a:ext uri="{FF2B5EF4-FFF2-40B4-BE49-F238E27FC236}">
                <a16:creationId xmlns:a16="http://schemas.microsoft.com/office/drawing/2014/main" id="{F60906EF-A914-DAA7-116B-049994F86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44" y="1196752"/>
            <a:ext cx="5212532" cy="2981202"/>
          </a:xfrm>
          <a:prstGeom prst="rect">
            <a:avLst/>
          </a:prstGeom>
        </p:spPr>
      </p:pic>
      <p:pic>
        <p:nvPicPr>
          <p:cNvPr id="4" name="Kuva 3" descr="Karttakuva; työttömien työnhakijoiden osuus työvoimasta maakunnittain 30.4.2026. Maakunnista korkeimmat työttömyysasteet olivat Päijät-Hämeessä, 15,0 prosenttia, Keski-Suomessa, 14,9 prosenttia ja Pohjois-Karjalassa, 14,8 prosenttia. Alhaisimmat työttömyysasteet olivat Ahvenanmaalla, 5,3 prosenttia ja Pohjanmaalla 6,8 prosenttia.">
            <a:extLst>
              <a:ext uri="{FF2B5EF4-FFF2-40B4-BE49-F238E27FC236}">
                <a16:creationId xmlns:a16="http://schemas.microsoft.com/office/drawing/2014/main" id="{6F6F8ED1-D675-5B01-A730-F008E1C49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8" y="836712"/>
            <a:ext cx="3696020" cy="5761219"/>
          </a:xfrm>
          <a:prstGeom prst="rect">
            <a:avLst/>
          </a:prstGeom>
        </p:spPr>
      </p:pic>
      <p:sp>
        <p:nvSpPr>
          <p:cNvPr id="5" name="Title 11">
            <a:extLst>
              <a:ext uri="{FF2B5EF4-FFF2-40B4-BE49-F238E27FC236}">
                <a16:creationId xmlns:a16="http://schemas.microsoft.com/office/drawing/2014/main" id="{D1E21048-8295-E45E-1A86-AAC8EA4925C4}"/>
              </a:ext>
            </a:extLst>
          </p:cNvPr>
          <p:cNvSpPr txBox="1">
            <a:spLocks/>
          </p:cNvSpPr>
          <p:nvPr/>
        </p:nvSpPr>
        <p:spPr bwMode="auto">
          <a:xfrm>
            <a:off x="551384" y="6525344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KEHA-keskus, Työnvälitystilasto,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  <a:hlinkClick r:id="rId5"/>
              </a:rPr>
              <a:t>https://www.tyollisyyskatsaus.fi/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 						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3.6.2026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27334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5DDA40F-B895-4E8C-9F65-35AE22DA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04664"/>
            <a:ext cx="10297144" cy="864096"/>
          </a:xfrm>
        </p:spPr>
        <p:txBody>
          <a:bodyPr/>
          <a:lstStyle/>
          <a:p>
            <a:r>
              <a:rPr lang="fi-FI" dirty="0"/>
              <a:t>Työttömien työnhakijoiden osuus työvoimasta ELY-keskuksittain 30.4.2026, prosenttia</a:t>
            </a: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5645DD74-960A-359F-17F2-D4DA165808FE}"/>
              </a:ext>
            </a:extLst>
          </p:cNvPr>
          <p:cNvSpPr txBox="1">
            <a:spLocks/>
          </p:cNvSpPr>
          <p:nvPr/>
        </p:nvSpPr>
        <p:spPr bwMode="auto">
          <a:xfrm>
            <a:off x="551384" y="6525344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KEHA-keskus, Työnvälitystilasto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			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3.6.2026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Palkkikaavio; työttömien työnhakijoiden osuus työvoimasta ELY-keskuksittain 30.4.2026. Työttömänä oli Etelä-Savossa 12,3 prosenttia työvoimasta, ja koko maassa työttömänä oli keskimäärin 12,1 prosenttia työvoimasta. Korkeimmat työttömyysasteet ELY-keskusalueista olivat Keski-Suomessa, 14,9 prosenttia ja Pohjois-Karjalassa, 14,8 prosenttia. Pienimmät työttömyysasteet olivat Ahvenanmaalla, 5,3 prosenttia ja Pohjanmaalla, 7,5 prosenttia.">
            <a:extLst>
              <a:ext uri="{FF2B5EF4-FFF2-40B4-BE49-F238E27FC236}">
                <a16:creationId xmlns:a16="http://schemas.microsoft.com/office/drawing/2014/main" id="{6696F79A-7170-B1BD-5F5D-2B28EC25F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453824"/>
            <a:ext cx="8692322" cy="47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4E6C36B-5BF0-488A-A871-07E8081D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36239"/>
            <a:ext cx="10729192" cy="504056"/>
          </a:xfrm>
        </p:spPr>
        <p:txBody>
          <a:bodyPr/>
          <a:lstStyle/>
          <a:p>
            <a:r>
              <a:rPr lang="fi-FI" dirty="0"/>
              <a:t>Työttömät työnhakijat maakunnittain huhtikuussa 2025 ja 2026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DF089A85-9C54-0000-3B93-58FC37026A4B}"/>
              </a:ext>
            </a:extLst>
          </p:cNvPr>
          <p:cNvSpPr txBox="1">
            <a:spLocks/>
          </p:cNvSpPr>
          <p:nvPr/>
        </p:nvSpPr>
        <p:spPr bwMode="auto">
          <a:xfrm>
            <a:off x="551384" y="6525344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KEHA-keskus, Työnvälitystilasto,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  <a:hlinkClick r:id="rId3"/>
              </a:rPr>
              <a:t>https://www.tyollisyyskatsaus.fi/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 						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3.6.2026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5" name="Kuva 4" descr="Palkkikaavio; Työttömät työnhakijat maakunnittain huhtikuussa 2025 ja 2026. Työttömien työnhakijoiden määrä kasvoi huhtikuussa edellisen vuoden vastaavasta ajankohdasta kaikissa maakunnissa paitsi Pohjois-Karjalassa, jossa määrä pysyi ennallaan. Kasvua oli eniten Pirkanmaalla (16 %), Keski-Suomessa (12 %) Etelä-Pohjanmaalla (8 %), Päijät-Hämeessä (7 %) ja Varsinais-Suomessa (7 %). Ahvenanmaalla työttömien työnhakijoiden määrä kasvoi 8 prosenttia.">
            <a:extLst>
              <a:ext uri="{FF2B5EF4-FFF2-40B4-BE49-F238E27FC236}">
                <a16:creationId xmlns:a16="http://schemas.microsoft.com/office/drawing/2014/main" id="{44C3F965-8B41-6CC0-7C50-7BB1C9DB6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980728"/>
            <a:ext cx="8424936" cy="520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40C7B944-4B84-4A85-8C21-CF9F5EEAF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1790"/>
            <a:ext cx="11521280" cy="864096"/>
          </a:xfrm>
        </p:spPr>
        <p:txBody>
          <a:bodyPr/>
          <a:lstStyle/>
          <a:p>
            <a:r>
              <a:rPr lang="fi-FI" dirty="0"/>
              <a:t>Työttömien työnhakijoiden osuus työvoimasta kunnittain Etelä-Savossa  30.4.2026</a:t>
            </a:r>
          </a:p>
        </p:txBody>
      </p:sp>
      <p:pic>
        <p:nvPicPr>
          <p:cNvPr id="5" name="Kuva 4" descr="Karttakuva: Työttömien työnhakijoiden osuus työvoimasta kunnittain Etelä-Savossa 30.4.2026. Suhteellisesti vähiten työttömiä oli  Puumalassa, 8,6 prosenttia ja Juvalla, 8,9 prosenttia työvoimasta, ja eniten Savonlinnassa, 14,8 prosenttia ja Pieksämäellä, 12,9 prosenttia työvoimasta.">
            <a:extLst>
              <a:ext uri="{FF2B5EF4-FFF2-40B4-BE49-F238E27FC236}">
                <a16:creationId xmlns:a16="http://schemas.microsoft.com/office/drawing/2014/main" id="{164430F6-9E5C-37BF-6416-C3DB45142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178649"/>
            <a:ext cx="7440165" cy="5130671"/>
          </a:xfrm>
          <a:prstGeom prst="rect">
            <a:avLst/>
          </a:prstGeom>
        </p:spPr>
      </p:pic>
      <p:pic>
        <p:nvPicPr>
          <p:cNvPr id="8" name="Kuva 7" descr="Palkkikaavio; Työttömien työnhakijoiden osuus työvoimasta kunnittain Etelä-Savossa 30.4.2026. Etelä-Savossa oli työttömiä työnhakijoita 12,3 prosenttia työvoimasta, kun koko maassa heitä oli 12,1 prosenttia työvoimasta. Kunnittain tarkasteltuna Etelä-Savossa suhteellisesti vähiten työttömiä oli  Puumalassa, 8,6 prosenttia ja Juvalla, 8,9 prosenttia työvoimasta, ja eniten Savonlinnassa, 14,8 prosenttia ja Pieksämäellä, 12,9 prosenttia työvoimasta.">
            <a:extLst>
              <a:ext uri="{FF2B5EF4-FFF2-40B4-BE49-F238E27FC236}">
                <a16:creationId xmlns:a16="http://schemas.microsoft.com/office/drawing/2014/main" id="{5D925B63-3F0E-DE5A-3A26-423AE9B7D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1268760"/>
            <a:ext cx="4633362" cy="2651990"/>
          </a:xfrm>
          <a:prstGeom prst="rect">
            <a:avLst/>
          </a:prstGeom>
        </p:spPr>
      </p:pic>
      <p:sp>
        <p:nvSpPr>
          <p:cNvPr id="2" name="Title 11">
            <a:extLst>
              <a:ext uri="{FF2B5EF4-FFF2-40B4-BE49-F238E27FC236}">
                <a16:creationId xmlns:a16="http://schemas.microsoft.com/office/drawing/2014/main" id="{4E9AE651-57E6-3B4E-56BD-6BC80698B50A}"/>
              </a:ext>
            </a:extLst>
          </p:cNvPr>
          <p:cNvSpPr txBox="1">
            <a:spLocks/>
          </p:cNvSpPr>
          <p:nvPr/>
        </p:nvSpPr>
        <p:spPr bwMode="auto">
          <a:xfrm>
            <a:off x="551384" y="6525344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KEHA-keskus, Työnvälitystilasto,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  <a:hlinkClick r:id="rId5"/>
              </a:rPr>
              <a:t>https://www.tyollisyyskatsaus.fi/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 						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3.6.2026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56302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B323B799-2324-459C-8F1B-D56CAF31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60648"/>
            <a:ext cx="10513168" cy="936104"/>
          </a:xfrm>
        </p:spPr>
        <p:txBody>
          <a:bodyPr/>
          <a:lstStyle/>
          <a:p>
            <a:r>
              <a:rPr lang="fi-FI" dirty="0"/>
              <a:t>Työttömät työnhakijat ikäryhmittäin Etelä-Savossa huhtikuussa 2025 ja 2026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94EE1239-BEDB-C916-25F9-F846C974B333}"/>
              </a:ext>
            </a:extLst>
          </p:cNvPr>
          <p:cNvSpPr txBox="1">
            <a:spLocks/>
          </p:cNvSpPr>
          <p:nvPr/>
        </p:nvSpPr>
        <p:spPr bwMode="auto">
          <a:xfrm>
            <a:off x="551384" y="6525344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KEHA-keskus, Työnvälitystilasto,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  <a:hlinkClick r:id="rId3"/>
              </a:rPr>
              <a:t>https://www.tyollisyyskatsaus.fi/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 						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3.6.2026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5" name="Kuva 4" descr="Palkkikaavio; työttömät työnhakijat ikäryhmittäin Etelä-Savossa huhtikuussa 2025 ja 2026. Työttömien määrä on noussut edellisen vuoden vastaavaan aikaan verrattuna suurimmassa osassa kaaviossa käytetyistä ikäryhmistä. Vain 45-49-vuotiaiden, 55-59-vuotiaiden, 60-64-vuotiaiden ja yli 64-vuotiaiden ikäryhmässä työttömien työnhakijoiden määrä on laskenut. Eniten työttömiä työnhakijoita Etelä-Savossa oli 60-64-vuotiaiden sekä 55-59-vuotiaiden ikäryhmässä.">
            <a:extLst>
              <a:ext uri="{FF2B5EF4-FFF2-40B4-BE49-F238E27FC236}">
                <a16:creationId xmlns:a16="http://schemas.microsoft.com/office/drawing/2014/main" id="{D2B51D41-7138-531C-D905-1B8CAF955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56" y="1340768"/>
            <a:ext cx="7920880" cy="48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9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6"/>
            <a:ext cx="11305256" cy="864096"/>
          </a:xfrm>
        </p:spPr>
        <p:txBody>
          <a:bodyPr/>
          <a:lstStyle/>
          <a:p>
            <a:r>
              <a:rPr lang="fi-FI" dirty="0"/>
              <a:t>Alle 25-vuotiaat työttömät työnhakijat Etelä-Savossa kuukauden lopussa 2022 - 2026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5B9AF184-AA5F-9F65-B1A7-A3E564C52216}"/>
              </a:ext>
            </a:extLst>
          </p:cNvPr>
          <p:cNvSpPr txBox="1">
            <a:spLocks/>
          </p:cNvSpPr>
          <p:nvPr/>
        </p:nvSpPr>
        <p:spPr bwMode="auto">
          <a:xfrm>
            <a:off x="551384" y="6525344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KEHA-keskus, Työnvälitystilasto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			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3.6.2026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4" name="Kuva 3" descr="Viivakaavio; alle 25-vuotiaat työttömät työnhakijat Etelä-Savossa kuukauden lopussa vuosina 2022-2026. Alle 25-vuotiaita työttömiä työnhakijoita oli Etelä-Savossa vuoden 2026 huhtikuun lopussa 842, mikä on 123 enemmän kuin vuosi sitten samaan aikaan. ">
            <a:extLst>
              <a:ext uri="{FF2B5EF4-FFF2-40B4-BE49-F238E27FC236}">
                <a16:creationId xmlns:a16="http://schemas.microsoft.com/office/drawing/2014/main" id="{55AEBBC9-65B5-875F-6F7A-1E3E7A52E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340768"/>
            <a:ext cx="9865097" cy="44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9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Palkkikaavio; työttömät työnhakijat ammattiryhmittäin Etelä-Savossa huhtikuussa 2025 ja 2026. Työttömänä olevien johtajien ja erityisasiantuntijoiden määrä on kasvanut vuodentakaisesta selvästi. Laskenut on puolestaan hieman työttömät työnhakijat rakennus-, korjaus- ja valmistustyöntekijöiden ryhmässä, maanviljelijöiden ja metsätyöntekijöiden ryhmässä sekä toimisto- ja asiakaspalvelutyöntekijöiden ryhmässä.">
            <a:extLst>
              <a:ext uri="{FF2B5EF4-FFF2-40B4-BE49-F238E27FC236}">
                <a16:creationId xmlns:a16="http://schemas.microsoft.com/office/drawing/2014/main" id="{B8E96B22-F2FF-A00E-BFDF-12A761A7D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052736"/>
            <a:ext cx="8064896" cy="5219419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65CBE242-6BFA-44F0-9EA1-5944FFF0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60648"/>
            <a:ext cx="10873208" cy="936104"/>
          </a:xfrm>
        </p:spPr>
        <p:txBody>
          <a:bodyPr/>
          <a:lstStyle/>
          <a:p>
            <a:r>
              <a:rPr lang="fi-FI" dirty="0"/>
              <a:t>Työttömät työnhakijat ammattiryhmittäin Etelä-Savossa huhtikuussa 2025 ja 2026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D64DCB7F-1BD4-955B-7D94-2B45AFE0B1C8}"/>
              </a:ext>
            </a:extLst>
          </p:cNvPr>
          <p:cNvSpPr txBox="1">
            <a:spLocks/>
          </p:cNvSpPr>
          <p:nvPr/>
        </p:nvSpPr>
        <p:spPr bwMode="auto">
          <a:xfrm>
            <a:off x="551384" y="6525344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KEHA-keskus, Työnvälitystilasto,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  <a:hlinkClick r:id="rId4"/>
              </a:rPr>
              <a:t>https://www.tyollisyyskatsaus.fi/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 						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3.6.2026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616999381"/>
      </p:ext>
    </p:extLst>
  </p:cSld>
  <p:clrMapOvr>
    <a:masterClrMapping/>
  </p:clrMapOvr>
</p:sld>
</file>

<file path=ppt/theme/theme1.xml><?xml version="1.0" encoding="utf-8"?>
<a:theme xmlns:a="http://schemas.openxmlformats.org/drawingml/2006/main" name="ESAVO">
  <a:themeElements>
    <a:clrScheme name="ESAVO">
      <a:dk1>
        <a:sysClr val="windowText" lastClr="000000"/>
      </a:dk1>
      <a:lt1>
        <a:sysClr val="window" lastClr="FFFFFF"/>
      </a:lt1>
      <a:dk2>
        <a:srgbClr val="2D3787"/>
      </a:dk2>
      <a:lt2>
        <a:srgbClr val="C8E1FA"/>
      </a:lt2>
      <a:accent1>
        <a:srgbClr val="2D3787"/>
      </a:accent1>
      <a:accent2>
        <a:srgbClr val="009BE1"/>
      </a:accent2>
      <a:accent3>
        <a:srgbClr val="469B46"/>
      </a:accent3>
      <a:accent4>
        <a:srgbClr val="C8D228"/>
      </a:accent4>
      <a:accent5>
        <a:srgbClr val="F0CD14"/>
      </a:accent5>
      <a:accent6>
        <a:srgbClr val="DCA0C3"/>
      </a:accent6>
      <a:hlink>
        <a:srgbClr val="3C5491"/>
      </a:hlink>
      <a:folHlink>
        <a:srgbClr val="325A3C"/>
      </a:folHlink>
    </a:clrScheme>
    <a:fontScheme name="ESAV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AVO PowerPoint-esitysmalli.potx" id="{FC6D9E71-C548-4608-9588-675994E901C0}" vid="{9F200EB2-B4F4-46AA-A27E-0EF2FB91152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ESAVO PowerPoint-esitysmalli</Template>
  <TotalTime>67624</TotalTime>
  <Words>231</Words>
  <Application>Microsoft Office PowerPoint</Application>
  <PresentationFormat>Laajakuva</PresentationFormat>
  <Paragraphs>23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ESAVO</vt:lpstr>
      <vt:lpstr>Työttömyystiedot 30.4.2026</vt:lpstr>
      <vt:lpstr>Työttömyysaste maakunnittain 30.4.2026, prosenttia</vt:lpstr>
      <vt:lpstr>Työttömien työnhakijoiden osuus työvoimasta ELY-keskuksittain 30.4.2026, prosenttia</vt:lpstr>
      <vt:lpstr>Työttömät työnhakijat maakunnittain huhtikuussa 2025 ja 2026</vt:lpstr>
      <vt:lpstr>Työttömien työnhakijoiden osuus työvoimasta kunnittain Etelä-Savossa  30.4.2026</vt:lpstr>
      <vt:lpstr>Työttömät työnhakijat ikäryhmittäin Etelä-Savossa huhtikuussa 2025 ja 2026</vt:lpstr>
      <vt:lpstr>Alle 25-vuotiaat työttömät työnhakijat Etelä-Savossa kuukauden lopussa 2022 - 2026</vt:lpstr>
      <vt:lpstr>Työttömät työnhakijat ammattiryhmittäin Etelä-Savossa huhtikuussa 2025 ja 2026</vt:lpstr>
    </vt:vector>
  </TitlesOfParts>
  <Company>Etelä-Savon maakuntaliitto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Työttömyystiedot</dc:title>
  <dc:creator>Jaana Kokkonen</dc:creator>
  <cp:lastModifiedBy>Jaana Kokkonen</cp:lastModifiedBy>
  <cp:revision>293</cp:revision>
  <dcterms:created xsi:type="dcterms:W3CDTF">2020-02-25T14:36:39Z</dcterms:created>
  <dcterms:modified xsi:type="dcterms:W3CDTF">2026-06-03T12:07:00Z</dcterms:modified>
</cp:coreProperties>
</file>