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0"/>
  </p:notesMasterIdLst>
  <p:sldIdLst>
    <p:sldId id="685" r:id="rId2"/>
    <p:sldId id="804" r:id="rId3"/>
    <p:sldId id="805" r:id="rId4"/>
    <p:sldId id="806" r:id="rId5"/>
    <p:sldId id="807" r:id="rId6"/>
    <p:sldId id="808" r:id="rId7"/>
    <p:sldId id="810" r:id="rId8"/>
    <p:sldId id="80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34EBA4-7361-42CA-93A7-413CC194BF05}" v="7" dt="2025-06-25T12:56:19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46" autoAdjust="0"/>
    <p:restoredTop sz="95033" autoAdjust="0"/>
  </p:normalViewPr>
  <p:slideViewPr>
    <p:cSldViewPr showGuides="1">
      <p:cViewPr varScale="1">
        <p:scale>
          <a:sx n="79" d="100"/>
          <a:sy n="79" d="100"/>
        </p:scale>
        <p:origin x="8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2534EBA4-7361-42CA-93A7-413CC194BF05}"/>
    <pc:docChg chg="custSel modSld">
      <pc:chgData name="Jaana Kokkonen" userId="fd0ea1af-346e-4258-bc54-cec630bd1122" providerId="ADAL" clId="{2534EBA4-7361-42CA-93A7-413CC194BF05}" dt="2025-06-25T13:06:11.524" v="482" actId="13244"/>
      <pc:docMkLst>
        <pc:docMk/>
      </pc:docMkLst>
      <pc:sldChg chg="modSp mod">
        <pc:chgData name="Jaana Kokkonen" userId="fd0ea1af-346e-4258-bc54-cec630bd1122" providerId="ADAL" clId="{2534EBA4-7361-42CA-93A7-413CC194BF05}" dt="2025-06-25T12:18:56.656" v="2" actId="20577"/>
        <pc:sldMkLst>
          <pc:docMk/>
          <pc:sldMk cId="3978130760" sldId="685"/>
        </pc:sldMkLst>
        <pc:spChg chg="mod">
          <ac:chgData name="Jaana Kokkonen" userId="fd0ea1af-346e-4258-bc54-cec630bd1122" providerId="ADAL" clId="{2534EBA4-7361-42CA-93A7-413CC194BF05}" dt="2025-06-25T12:18:56.656" v="2" actId="20577"/>
          <ac:spMkLst>
            <pc:docMk/>
            <pc:sldMk cId="3978130760" sldId="685"/>
            <ac:spMk id="2" creationId="{81A73B43-1EB6-4A1D-81F2-91C5559DF55E}"/>
          </ac:spMkLst>
        </pc:spChg>
      </pc:sldChg>
      <pc:sldChg chg="addSp delSp modSp mod">
        <pc:chgData name="Jaana Kokkonen" userId="fd0ea1af-346e-4258-bc54-cec630bd1122" providerId="ADAL" clId="{2534EBA4-7361-42CA-93A7-413CC194BF05}" dt="2025-06-25T12:22:33.686" v="54" actId="962"/>
        <pc:sldMkLst>
          <pc:docMk/>
          <pc:sldMk cId="1273342102" sldId="804"/>
        </pc:sldMkLst>
        <pc:spChg chg="mod">
          <ac:chgData name="Jaana Kokkonen" userId="fd0ea1af-346e-4258-bc54-cec630bd1122" providerId="ADAL" clId="{2534EBA4-7361-42CA-93A7-413CC194BF05}" dt="2025-06-25T12:19:04.936" v="5" actId="20577"/>
          <ac:spMkLst>
            <pc:docMk/>
            <pc:sldMk cId="1273342102" sldId="804"/>
            <ac:spMk id="8" creationId="{9201FF6F-70E4-494A-AF97-7FDB53D6943F}"/>
          </ac:spMkLst>
        </pc:spChg>
        <pc:spChg chg="mod">
          <ac:chgData name="Jaana Kokkonen" userId="fd0ea1af-346e-4258-bc54-cec630bd1122" providerId="ADAL" clId="{2534EBA4-7361-42CA-93A7-413CC194BF05}" dt="2025-06-25T12:20:06.105" v="8"/>
          <ac:spMkLst>
            <pc:docMk/>
            <pc:sldMk cId="1273342102" sldId="804"/>
            <ac:spMk id="9" creationId="{1FC849F3-5DDF-D065-CB47-7B8BA5203AA7}"/>
          </ac:spMkLst>
        </pc:spChg>
        <pc:picChg chg="del mod">
          <ac:chgData name="Jaana Kokkonen" userId="fd0ea1af-346e-4258-bc54-cec630bd1122" providerId="ADAL" clId="{2534EBA4-7361-42CA-93A7-413CC194BF05}" dt="2025-06-25T12:21:04.876" v="11" actId="478"/>
          <ac:picMkLst>
            <pc:docMk/>
            <pc:sldMk cId="1273342102" sldId="804"/>
            <ac:picMk id="2" creationId="{90929909-02B9-2062-1E99-8486765074DA}"/>
          </ac:picMkLst>
        </pc:picChg>
        <pc:picChg chg="add mod">
          <ac:chgData name="Jaana Kokkonen" userId="fd0ea1af-346e-4258-bc54-cec630bd1122" providerId="ADAL" clId="{2534EBA4-7361-42CA-93A7-413CC194BF05}" dt="2025-06-25T12:22:33.686" v="54" actId="962"/>
          <ac:picMkLst>
            <pc:docMk/>
            <pc:sldMk cId="1273342102" sldId="804"/>
            <ac:picMk id="3" creationId="{A1765731-56B6-F4A4-4BC4-8AD6C54E96BE}"/>
          </ac:picMkLst>
        </pc:picChg>
      </pc:sldChg>
      <pc:sldChg chg="addSp delSp modSp mod">
        <pc:chgData name="Jaana Kokkonen" userId="fd0ea1af-346e-4258-bc54-cec630bd1122" providerId="ADAL" clId="{2534EBA4-7361-42CA-93A7-413CC194BF05}" dt="2025-06-25T13:06:11.524" v="482" actId="13244"/>
        <pc:sldMkLst>
          <pc:docMk/>
          <pc:sldMk cId="4289866998" sldId="805"/>
        </pc:sldMkLst>
        <pc:spChg chg="mod">
          <ac:chgData name="Jaana Kokkonen" userId="fd0ea1af-346e-4258-bc54-cec630bd1122" providerId="ADAL" clId="{2534EBA4-7361-42CA-93A7-413CC194BF05}" dt="2025-06-25T12:19:41.475" v="6"/>
          <ac:spMkLst>
            <pc:docMk/>
            <pc:sldMk cId="4289866998" sldId="805"/>
            <ac:spMk id="6" creationId="{15DDA40F-B895-4E8C-9F65-35AE22DA4737}"/>
          </ac:spMkLst>
        </pc:spChg>
        <pc:spChg chg="mod ord">
          <ac:chgData name="Jaana Kokkonen" userId="fd0ea1af-346e-4258-bc54-cec630bd1122" providerId="ADAL" clId="{2534EBA4-7361-42CA-93A7-413CC194BF05}" dt="2025-06-25T13:06:08.236" v="481" actId="13244"/>
          <ac:spMkLst>
            <pc:docMk/>
            <pc:sldMk cId="4289866998" sldId="805"/>
            <ac:spMk id="7" creationId="{2A6981F2-F0F9-457E-B732-C3237B9100B7}"/>
          </ac:spMkLst>
        </pc:spChg>
        <pc:picChg chg="del">
          <ac:chgData name="Jaana Kokkonen" userId="fd0ea1af-346e-4258-bc54-cec630bd1122" providerId="ADAL" clId="{2534EBA4-7361-42CA-93A7-413CC194BF05}" dt="2025-06-25T12:29:42.910" v="83" actId="478"/>
          <ac:picMkLst>
            <pc:docMk/>
            <pc:sldMk cId="4289866998" sldId="805"/>
            <ac:picMk id="2" creationId="{31FCD7DD-1B89-211C-9DEC-B5EC0A7701DA}"/>
          </ac:picMkLst>
        </pc:picChg>
        <pc:picChg chg="del">
          <ac:chgData name="Jaana Kokkonen" userId="fd0ea1af-346e-4258-bc54-cec630bd1122" providerId="ADAL" clId="{2534EBA4-7361-42CA-93A7-413CC194BF05}" dt="2025-06-25T12:25:07.085" v="56" actId="478"/>
          <ac:picMkLst>
            <pc:docMk/>
            <pc:sldMk cId="4289866998" sldId="805"/>
            <ac:picMk id="3" creationId="{407164C1-C414-FB68-F26B-061C51087F8A}"/>
          </ac:picMkLst>
        </pc:picChg>
        <pc:picChg chg="add mod">
          <ac:chgData name="Jaana Kokkonen" userId="fd0ea1af-346e-4258-bc54-cec630bd1122" providerId="ADAL" clId="{2534EBA4-7361-42CA-93A7-413CC194BF05}" dt="2025-06-25T12:25:50.609" v="78" actId="1036"/>
          <ac:picMkLst>
            <pc:docMk/>
            <pc:sldMk cId="4289866998" sldId="805"/>
            <ac:picMk id="5" creationId="{3B3306C2-7CFC-66C6-8E0B-F581F97A4CD8}"/>
          </ac:picMkLst>
        </pc:picChg>
        <pc:picChg chg="add mod ord">
          <ac:chgData name="Jaana Kokkonen" userId="fd0ea1af-346e-4258-bc54-cec630bd1122" providerId="ADAL" clId="{2534EBA4-7361-42CA-93A7-413CC194BF05}" dt="2025-06-25T13:06:11.524" v="482" actId="13244"/>
          <ac:picMkLst>
            <pc:docMk/>
            <pc:sldMk cId="4289866998" sldId="805"/>
            <ac:picMk id="8" creationId="{2313F7A8-8F12-224D-1BB2-C0A633934AEC}"/>
          </ac:picMkLst>
        </pc:picChg>
      </pc:sldChg>
      <pc:sldChg chg="addSp delSp modSp mod">
        <pc:chgData name="Jaana Kokkonen" userId="fd0ea1af-346e-4258-bc54-cec630bd1122" providerId="ADAL" clId="{2534EBA4-7361-42CA-93A7-413CC194BF05}" dt="2025-06-25T12:36:58.868" v="139" actId="962"/>
        <pc:sldMkLst>
          <pc:docMk/>
          <pc:sldMk cId="1554673308" sldId="806"/>
        </pc:sldMkLst>
        <pc:spChg chg="mod">
          <ac:chgData name="Jaana Kokkonen" userId="fd0ea1af-346e-4258-bc54-cec630bd1122" providerId="ADAL" clId="{2534EBA4-7361-42CA-93A7-413CC194BF05}" dt="2025-06-25T12:20:06.105" v="8"/>
          <ac:spMkLst>
            <pc:docMk/>
            <pc:sldMk cId="1554673308" sldId="806"/>
            <ac:spMk id="2" creationId="{DF089A85-9C54-0000-3B93-58FC37026A4B}"/>
          </ac:spMkLst>
        </pc:spChg>
        <pc:spChg chg="mod">
          <ac:chgData name="Jaana Kokkonen" userId="fd0ea1af-346e-4258-bc54-cec630bd1122" providerId="ADAL" clId="{2534EBA4-7361-42CA-93A7-413CC194BF05}" dt="2025-06-25T12:19:52.092" v="7"/>
          <ac:spMkLst>
            <pc:docMk/>
            <pc:sldMk cId="1554673308" sldId="806"/>
            <ac:spMk id="8" creationId="{94E6C36B-5BF0-488A-A871-07E8081D00E9}"/>
          </ac:spMkLst>
        </pc:spChg>
        <pc:picChg chg="add mod">
          <ac:chgData name="Jaana Kokkonen" userId="fd0ea1af-346e-4258-bc54-cec630bd1122" providerId="ADAL" clId="{2534EBA4-7361-42CA-93A7-413CC194BF05}" dt="2025-06-25T12:36:58.868" v="139" actId="962"/>
          <ac:picMkLst>
            <pc:docMk/>
            <pc:sldMk cId="1554673308" sldId="806"/>
            <ac:picMk id="4" creationId="{967087AB-3D1F-4858-4DC6-E4B61063DC3F}"/>
          </ac:picMkLst>
        </pc:picChg>
        <pc:picChg chg="del">
          <ac:chgData name="Jaana Kokkonen" userId="fd0ea1af-346e-4258-bc54-cec630bd1122" providerId="ADAL" clId="{2534EBA4-7361-42CA-93A7-413CC194BF05}" dt="2025-06-25T12:36:06.384" v="120" actId="478"/>
          <ac:picMkLst>
            <pc:docMk/>
            <pc:sldMk cId="1554673308" sldId="806"/>
            <ac:picMk id="5" creationId="{735E7E7B-BA0C-E366-1DD1-96ED548F0E57}"/>
          </ac:picMkLst>
        </pc:picChg>
      </pc:sldChg>
      <pc:sldChg chg="addSp delSp modSp mod">
        <pc:chgData name="Jaana Kokkonen" userId="fd0ea1af-346e-4258-bc54-cec630bd1122" providerId="ADAL" clId="{2534EBA4-7361-42CA-93A7-413CC194BF05}" dt="2025-06-25T12:50:13.569" v="228" actId="14100"/>
        <pc:sldMkLst>
          <pc:docMk/>
          <pc:sldMk cId="2563024104" sldId="807"/>
        </pc:sldMkLst>
        <pc:spChg chg="mod">
          <ac:chgData name="Jaana Kokkonen" userId="fd0ea1af-346e-4258-bc54-cec630bd1122" providerId="ADAL" clId="{2534EBA4-7361-42CA-93A7-413CC194BF05}" dt="2025-06-25T12:20:06.105" v="8"/>
          <ac:spMkLst>
            <pc:docMk/>
            <pc:sldMk cId="2563024104" sldId="807"/>
            <ac:spMk id="2" creationId="{4E9AE651-57E6-3B4E-56BD-6BC80698B50A}"/>
          </ac:spMkLst>
        </pc:spChg>
        <pc:spChg chg="mod">
          <ac:chgData name="Jaana Kokkonen" userId="fd0ea1af-346e-4258-bc54-cec630bd1122" providerId="ADAL" clId="{2534EBA4-7361-42CA-93A7-413CC194BF05}" dt="2025-06-25T12:19:41.475" v="6"/>
          <ac:spMkLst>
            <pc:docMk/>
            <pc:sldMk cId="2563024104" sldId="807"/>
            <ac:spMk id="7" creationId="{40C7B944-4B84-4A85-8C21-CF9F5EEAF023}"/>
          </ac:spMkLst>
        </pc:spChg>
        <pc:picChg chg="add mod">
          <ac:chgData name="Jaana Kokkonen" userId="fd0ea1af-346e-4258-bc54-cec630bd1122" providerId="ADAL" clId="{2534EBA4-7361-42CA-93A7-413CC194BF05}" dt="2025-06-25T12:46:25.214" v="184" actId="962"/>
          <ac:picMkLst>
            <pc:docMk/>
            <pc:sldMk cId="2563024104" sldId="807"/>
            <ac:picMk id="3" creationId="{30DA57DD-7DE7-9C94-EFC2-690A46191300}"/>
          </ac:picMkLst>
        </pc:picChg>
        <pc:picChg chg="del">
          <ac:chgData name="Jaana Kokkonen" userId="fd0ea1af-346e-4258-bc54-cec630bd1122" providerId="ADAL" clId="{2534EBA4-7361-42CA-93A7-413CC194BF05}" dt="2025-06-25T12:48:49.453" v="187" actId="478"/>
          <ac:picMkLst>
            <pc:docMk/>
            <pc:sldMk cId="2563024104" sldId="807"/>
            <ac:picMk id="5" creationId="{D2753B73-FA2F-BAE2-2B22-2168789D8710}"/>
          </ac:picMkLst>
        </pc:picChg>
        <pc:picChg chg="add mod ord">
          <ac:chgData name="Jaana Kokkonen" userId="fd0ea1af-346e-4258-bc54-cec630bd1122" providerId="ADAL" clId="{2534EBA4-7361-42CA-93A7-413CC194BF05}" dt="2025-06-25T12:50:13.569" v="228" actId="14100"/>
          <ac:picMkLst>
            <pc:docMk/>
            <pc:sldMk cId="2563024104" sldId="807"/>
            <ac:picMk id="6" creationId="{ACF468BC-B46E-35F2-AB82-E2EA1428C862}"/>
          </ac:picMkLst>
        </pc:picChg>
        <pc:picChg chg="del">
          <ac:chgData name="Jaana Kokkonen" userId="fd0ea1af-346e-4258-bc54-cec630bd1122" providerId="ADAL" clId="{2534EBA4-7361-42CA-93A7-413CC194BF05}" dt="2025-06-25T12:45:24.079" v="141" actId="478"/>
          <ac:picMkLst>
            <pc:docMk/>
            <pc:sldMk cId="2563024104" sldId="807"/>
            <ac:picMk id="8" creationId="{984D7884-2D8E-651E-8B91-78C657FCF3B1}"/>
          </ac:picMkLst>
        </pc:picChg>
      </pc:sldChg>
      <pc:sldChg chg="addSp delSp modSp mod">
        <pc:chgData name="Jaana Kokkonen" userId="fd0ea1af-346e-4258-bc54-cec630bd1122" providerId="ADAL" clId="{2534EBA4-7361-42CA-93A7-413CC194BF05}" dt="2025-06-25T12:52:53.776" v="397" actId="14100"/>
        <pc:sldMkLst>
          <pc:docMk/>
          <pc:sldMk cId="980095356" sldId="808"/>
        </pc:sldMkLst>
        <pc:spChg chg="mod">
          <ac:chgData name="Jaana Kokkonen" userId="fd0ea1af-346e-4258-bc54-cec630bd1122" providerId="ADAL" clId="{2534EBA4-7361-42CA-93A7-413CC194BF05}" dt="2025-06-25T12:20:06.105" v="8"/>
          <ac:spMkLst>
            <pc:docMk/>
            <pc:sldMk cId="980095356" sldId="808"/>
            <ac:spMk id="2" creationId="{94EE1239-BEDB-C916-25F9-F846C974B333}"/>
          </ac:spMkLst>
        </pc:spChg>
        <pc:spChg chg="mod">
          <ac:chgData name="Jaana Kokkonen" userId="fd0ea1af-346e-4258-bc54-cec630bd1122" providerId="ADAL" clId="{2534EBA4-7361-42CA-93A7-413CC194BF05}" dt="2025-06-25T12:19:52.092" v="7"/>
          <ac:spMkLst>
            <pc:docMk/>
            <pc:sldMk cId="980095356" sldId="808"/>
            <ac:spMk id="7" creationId="{B323B799-2324-459C-8F1B-D56CAF31B788}"/>
          </ac:spMkLst>
        </pc:spChg>
        <pc:picChg chg="add mod">
          <ac:chgData name="Jaana Kokkonen" userId="fd0ea1af-346e-4258-bc54-cec630bd1122" providerId="ADAL" clId="{2534EBA4-7361-42CA-93A7-413CC194BF05}" dt="2025-06-25T12:52:53.776" v="397" actId="14100"/>
          <ac:picMkLst>
            <pc:docMk/>
            <pc:sldMk cId="980095356" sldId="808"/>
            <ac:picMk id="4" creationId="{914B925B-C59D-DA6B-23EB-53D0E09B4B74}"/>
          </ac:picMkLst>
        </pc:picChg>
        <pc:picChg chg="del">
          <ac:chgData name="Jaana Kokkonen" userId="fd0ea1af-346e-4258-bc54-cec630bd1122" providerId="ADAL" clId="{2534EBA4-7361-42CA-93A7-413CC194BF05}" dt="2025-06-25T12:51:11.804" v="230" actId="478"/>
          <ac:picMkLst>
            <pc:docMk/>
            <pc:sldMk cId="980095356" sldId="808"/>
            <ac:picMk id="5" creationId="{3C353061-1D6C-DF9F-685E-CF797E419C0C}"/>
          </ac:picMkLst>
        </pc:picChg>
      </pc:sldChg>
      <pc:sldChg chg="addSp delSp modSp mod">
        <pc:chgData name="Jaana Kokkonen" userId="fd0ea1af-346e-4258-bc54-cec630bd1122" providerId="ADAL" clId="{2534EBA4-7361-42CA-93A7-413CC194BF05}" dt="2025-06-25T13:04:01.691" v="480" actId="962"/>
        <pc:sldMkLst>
          <pc:docMk/>
          <pc:sldMk cId="3616999381" sldId="809"/>
        </pc:sldMkLst>
        <pc:spChg chg="mod">
          <ac:chgData name="Jaana Kokkonen" userId="fd0ea1af-346e-4258-bc54-cec630bd1122" providerId="ADAL" clId="{2534EBA4-7361-42CA-93A7-413CC194BF05}" dt="2025-06-25T12:20:06.105" v="8"/>
          <ac:spMkLst>
            <pc:docMk/>
            <pc:sldMk cId="3616999381" sldId="809"/>
            <ac:spMk id="2" creationId="{D64DCB7F-1BD4-955B-7D94-2B45AFE0B1C8}"/>
          </ac:spMkLst>
        </pc:spChg>
        <pc:spChg chg="mod">
          <ac:chgData name="Jaana Kokkonen" userId="fd0ea1af-346e-4258-bc54-cec630bd1122" providerId="ADAL" clId="{2534EBA4-7361-42CA-93A7-413CC194BF05}" dt="2025-06-25T12:19:52.092" v="7"/>
          <ac:spMkLst>
            <pc:docMk/>
            <pc:sldMk cId="3616999381" sldId="809"/>
            <ac:spMk id="6" creationId="{65CBE242-6BFA-44F0-9EA1-5944FFF034F5}"/>
          </ac:spMkLst>
        </pc:spChg>
        <pc:picChg chg="add mod">
          <ac:chgData name="Jaana Kokkonen" userId="fd0ea1af-346e-4258-bc54-cec630bd1122" providerId="ADAL" clId="{2534EBA4-7361-42CA-93A7-413CC194BF05}" dt="2025-06-25T13:04:01.691" v="480" actId="962"/>
          <ac:picMkLst>
            <pc:docMk/>
            <pc:sldMk cId="3616999381" sldId="809"/>
            <ac:picMk id="4" creationId="{0E2B98A7-1752-47DF-1820-4B5D0B49957D}"/>
          </ac:picMkLst>
        </pc:picChg>
        <pc:picChg chg="del">
          <ac:chgData name="Jaana Kokkonen" userId="fd0ea1af-346e-4258-bc54-cec630bd1122" providerId="ADAL" clId="{2534EBA4-7361-42CA-93A7-413CC194BF05}" dt="2025-06-25T13:01:04.222" v="439" actId="478"/>
          <ac:picMkLst>
            <pc:docMk/>
            <pc:sldMk cId="3616999381" sldId="809"/>
            <ac:picMk id="5" creationId="{75AF0FE5-0063-C69C-C97B-20B9CCF416CD}"/>
          </ac:picMkLst>
        </pc:picChg>
      </pc:sldChg>
      <pc:sldChg chg="addSp delSp modSp mod">
        <pc:chgData name="Jaana Kokkonen" userId="fd0ea1af-346e-4258-bc54-cec630bd1122" providerId="ADAL" clId="{2534EBA4-7361-42CA-93A7-413CC194BF05}" dt="2025-06-25T12:57:46.141" v="436" actId="1036"/>
        <pc:sldMkLst>
          <pc:docMk/>
          <pc:sldMk cId="3729499986" sldId="810"/>
        </pc:sldMkLst>
        <pc:spChg chg="mod">
          <ac:chgData name="Jaana Kokkonen" userId="fd0ea1af-346e-4258-bc54-cec630bd1122" providerId="ADAL" clId="{2534EBA4-7361-42CA-93A7-413CC194BF05}" dt="2025-06-25T12:20:06.105" v="8"/>
          <ac:spMkLst>
            <pc:docMk/>
            <pc:sldMk cId="3729499986" sldId="810"/>
            <ac:spMk id="3" creationId="{5B9AF184-AA5F-9F65-B1A7-A3E564C52216}"/>
          </ac:spMkLst>
        </pc:spChg>
        <pc:picChg chg="del">
          <ac:chgData name="Jaana Kokkonen" userId="fd0ea1af-346e-4258-bc54-cec630bd1122" providerId="ADAL" clId="{2534EBA4-7361-42CA-93A7-413CC194BF05}" dt="2025-06-25T12:56:27.688" v="399" actId="478"/>
          <ac:picMkLst>
            <pc:docMk/>
            <pc:sldMk cId="3729499986" sldId="810"/>
            <ac:picMk id="2" creationId="{D3AE6812-DFF1-22AD-CB52-1FCEF1F36F55}"/>
          </ac:picMkLst>
        </pc:picChg>
        <pc:picChg chg="add mod">
          <ac:chgData name="Jaana Kokkonen" userId="fd0ea1af-346e-4258-bc54-cec630bd1122" providerId="ADAL" clId="{2534EBA4-7361-42CA-93A7-413CC194BF05}" dt="2025-06-25T12:57:46.141" v="436" actId="1036"/>
          <ac:picMkLst>
            <pc:docMk/>
            <pc:sldMk cId="3729499986" sldId="810"/>
            <ac:picMk id="4" creationId="{C2C97383-A2AD-9C54-68C3-AD6E4CEBF7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9C122-1841-446F-A209-09DB18BC1FB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1587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373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78417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9708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05606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29575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7843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25.6.2025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hyperlink" Target="https://www.tyollisyyskatsaus.fi/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1.png"/><Relationship Id="rId4" Type="http://schemas.openxmlformats.org/officeDocument/2006/relationships/hyperlink" Target="https://www.tyollisyyskatsaus.fi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ollisyyskatsaus.f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Työttömyystiedot 31.5.2025</a:t>
            </a:r>
          </a:p>
        </p:txBody>
      </p:sp>
    </p:spTree>
    <p:extLst>
      <p:ext uri="{BB962C8B-B14F-4D97-AF65-F5344CB8AC3E}">
        <p14:creationId xmlns:p14="http://schemas.microsoft.com/office/powerpoint/2010/main" val="397813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404664"/>
            <a:ext cx="8297862" cy="504056"/>
          </a:xfrm>
        </p:spPr>
        <p:txBody>
          <a:bodyPr/>
          <a:lstStyle/>
          <a:p>
            <a:r>
              <a:rPr lang="fi-FI" dirty="0"/>
              <a:t>Työttömyysaste maakunnittain 31.5.2025, prosenttia</a:t>
            </a:r>
          </a:p>
        </p:txBody>
      </p:sp>
      <p:sp>
        <p:nvSpPr>
          <p:cNvPr id="9" name="Title 11">
            <a:extLst>
              <a:ext uri="{FF2B5EF4-FFF2-40B4-BE49-F238E27FC236}">
                <a16:creationId xmlns:a16="http://schemas.microsoft.com/office/drawing/2014/main" id="{1FC849F3-5DDF-D065-CB47-7B8BA5203AA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yysaste maakunnittain 31.5.2025. Työttömänä oli koko maassa 11,3 prosenttia ja Etelä-Savossa 11,0 prosenttia työvoimasta. Maakunnittain tarkasteltuna korkeimmat työttömyysasteet olivat Pohjois-Karjalassa, 13,9 prosenttia ja Päijät-Hämeessä, 13,9 prosenttia. Alhaisimmat työttömyysasteet olivat Ahvenanmaalla, 4,9 prosenttia ja Pohjanmaalla 6,7 prosenttia.">
            <a:extLst>
              <a:ext uri="{FF2B5EF4-FFF2-40B4-BE49-F238E27FC236}">
                <a16:creationId xmlns:a16="http://schemas.microsoft.com/office/drawing/2014/main" id="{A1765731-56B6-F4A4-4BC4-8AD6C54E9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951" y="1052736"/>
            <a:ext cx="8713099" cy="503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4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15DDA40F-B895-4E8C-9F65-35AE22DA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10297144" cy="864096"/>
          </a:xfrm>
        </p:spPr>
        <p:txBody>
          <a:bodyPr/>
          <a:lstStyle/>
          <a:p>
            <a:r>
              <a:rPr lang="fi-FI" dirty="0"/>
              <a:t>Työttömien työnhakijoiden osuus työvoimasta ELY-keskuksittain 31.5.2025, prosenttia</a:t>
            </a:r>
          </a:p>
        </p:txBody>
      </p:sp>
      <p:pic>
        <p:nvPicPr>
          <p:cNvPr id="8" name="Kuva 7" descr="Palkkikaavio; työttömien työnhakijoiden osuus työvoimasta ELY-keskuksittain 31.4.2025. Työttömänä oli Etelä-Savossa 11,0 prosenttia työvoimasta, ja koko maassa työttömänä oli keskimäärin 11,3 prosenttia työvoimasta. ELY-keskusalueista Pohjois-Karjalassa oli korkein työttömyysaste, 13,9 prosenttia ja pienin Ahvenanmaalla, 4,9 prosenttia.">
            <a:extLst>
              <a:ext uri="{FF2B5EF4-FFF2-40B4-BE49-F238E27FC236}">
                <a16:creationId xmlns:a16="http://schemas.microsoft.com/office/drawing/2014/main" id="{2313F7A8-8F12-224D-1BB2-C0A633934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613" y="1556792"/>
            <a:ext cx="5571880" cy="3067850"/>
          </a:xfrm>
          <a:prstGeom prst="rect">
            <a:avLst/>
          </a:prstGeom>
        </p:spPr>
      </p:pic>
      <p:pic>
        <p:nvPicPr>
          <p:cNvPr id="5" name="Kuva 4" descr="Karttakuva; työttömien työnhakijoiden osuus työvoimasta ELY-keskuksittain 31.5.2025. ELY-keskusalueista Pohjois-Karjalassa oli korkein työttömyysaste, 13,9 prosenttia ja pienin Ahvenanmaalla, 4,9 prosenttia.">
            <a:extLst>
              <a:ext uri="{FF2B5EF4-FFF2-40B4-BE49-F238E27FC236}">
                <a16:creationId xmlns:a16="http://schemas.microsoft.com/office/drawing/2014/main" id="{3B3306C2-7CFC-66C6-8E0B-F581F97A4C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040" y="820891"/>
            <a:ext cx="3513124" cy="5776461"/>
          </a:xfrm>
          <a:prstGeom prst="rect">
            <a:avLst/>
          </a:prstGeom>
        </p:spPr>
      </p:pic>
      <p:sp>
        <p:nvSpPr>
          <p:cNvPr id="7" name="Title 11">
            <a:extLst>
              <a:ext uri="{FF2B5EF4-FFF2-40B4-BE49-F238E27FC236}">
                <a16:creationId xmlns:a16="http://schemas.microsoft.com/office/drawing/2014/main" id="{2A6981F2-F0F9-457E-B732-C3237B9100B7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5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28986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E6C36B-5BF0-488A-A871-07E8081D0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404664"/>
            <a:ext cx="10729192" cy="504056"/>
          </a:xfrm>
        </p:spPr>
        <p:txBody>
          <a:bodyPr/>
          <a:lstStyle/>
          <a:p>
            <a:r>
              <a:rPr lang="fi-FI" dirty="0"/>
              <a:t>Työttömät työnhakijat ELY-keskuksittain toukokuussa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F089A85-9C54-0000-3B93-58FC37026A4B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ELY-keskuksittain toukokuussa 2024 ja 2025. Työttömien työnhakijoiden määrä kasvoi toukokuussa edellisen vuoden vastaavasta ajankohdasta kaikkien elinkeino-, liikenne- ja ympäristökeskusten (ELY) alueilla; eniten Pohjois-Savossa (19 %), Varsinais-Suomessa (18 %), Uudellamaalla (18 %) Satakunnassa (18 %), Hämeessä (17 %) ja Pirkanmaalla (15 %). Ahvenanmaalla työttömien työnhakijoiden määrä lisääntyi 25 prosenttia. ">
            <a:extLst>
              <a:ext uri="{FF2B5EF4-FFF2-40B4-BE49-F238E27FC236}">
                <a16:creationId xmlns:a16="http://schemas.microsoft.com/office/drawing/2014/main" id="{967087AB-3D1F-4858-4DC6-E4B61063D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424" y="1058974"/>
            <a:ext cx="8640960" cy="521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7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 descr="Karttakuva: Työttömien työnhakijoiden osuus työvoimasta kunnittain Etelä-Savossa 31.5.2025. Suhteellisesti vähiten työttömiä oli Juvalla, 7,3 prosenttia ja Puumalassa, 8,5 prosenttia työvoimasta, ja eniten Savonlinnassa, 12,5 prosenttia ja Enonkoskella, 11,7 prosenttia työvoimasta.">
            <a:extLst>
              <a:ext uri="{FF2B5EF4-FFF2-40B4-BE49-F238E27FC236}">
                <a16:creationId xmlns:a16="http://schemas.microsoft.com/office/drawing/2014/main" id="{ACF468BC-B46E-35F2-AB82-E2EA1428C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606" y="980728"/>
            <a:ext cx="7205588" cy="5040560"/>
          </a:xfrm>
          <a:prstGeom prst="rect">
            <a:avLst/>
          </a:prstGeom>
        </p:spPr>
      </p:pic>
      <p:sp>
        <p:nvSpPr>
          <p:cNvPr id="7" name="Otsikko 1">
            <a:extLst>
              <a:ext uri="{FF2B5EF4-FFF2-40B4-BE49-F238E27FC236}">
                <a16:creationId xmlns:a16="http://schemas.microsoft.com/office/drawing/2014/main" id="{40C7B944-4B84-4A85-8C21-CF9F5EEAF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71790"/>
            <a:ext cx="11521280" cy="864096"/>
          </a:xfrm>
        </p:spPr>
        <p:txBody>
          <a:bodyPr/>
          <a:lstStyle/>
          <a:p>
            <a:r>
              <a:rPr lang="fi-FI" dirty="0"/>
              <a:t>Työttömien työnhakijoiden osuus työvoimasta kunnittain Etelä-Savossa  31.5.2025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4E9AE651-57E6-3B4E-56BD-6BC80698B50A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4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3" name="Kuva 2" descr="Palkkikaavio; Työttömien työnhakijoiden osuus työvoimasta kunnittain Etelä-Savossa 31.5.2025. Etelä-Savossa oli työttömiä työnhakijoita 11,0 prosenttia työvoimasta, kun koko maassa heitä oli 11,3 prosenttia työvoimasta. Kunnittain tarkasteltuna Etelä-Savossa suhteellisesti vähiten työttömiä oli Juvalla, 7,3 prosenttia ja Puumalassa, 8,5 prosenttia työvoimasta, ja eniten Savonlinnassa, 12,5 prosenttia ja Enonkoskella, 11,7 prosenttia työvoimasta.">
            <a:extLst>
              <a:ext uri="{FF2B5EF4-FFF2-40B4-BE49-F238E27FC236}">
                <a16:creationId xmlns:a16="http://schemas.microsoft.com/office/drawing/2014/main" id="{30DA57DD-7DE7-9C94-EFC2-690A461913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2104" y="1268760"/>
            <a:ext cx="4633362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02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1">
            <a:extLst>
              <a:ext uri="{FF2B5EF4-FFF2-40B4-BE49-F238E27FC236}">
                <a16:creationId xmlns:a16="http://schemas.microsoft.com/office/drawing/2014/main" id="{B323B799-2324-459C-8F1B-D56CAF31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513168" cy="936104"/>
          </a:xfrm>
        </p:spPr>
        <p:txBody>
          <a:bodyPr/>
          <a:lstStyle/>
          <a:p>
            <a:r>
              <a:rPr lang="fi-FI" dirty="0"/>
              <a:t>Työttömät työnhakijat ikäryhmittäin Etelä-Savossa toukokuussa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94EE1239-BEDB-C916-25F9-F846C974B333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ikäryhmittäin Etelä-Savossa toukokuussa 2024 ja 2025. Työttömien määrä on noussut lähes kaikissa ikäryhmissä edellisen vuoden toukokuuhun verrattuna, ainoastaan 15-19-vuotiaiden työttömien määrä on laskenut hieman. Eniten työttömiä työnhakijoita Etelä-Savossa oli 60-64-vuotiaiden sekä 55-59-vuotiaiden ikäryhmässä.">
            <a:extLst>
              <a:ext uri="{FF2B5EF4-FFF2-40B4-BE49-F238E27FC236}">
                <a16:creationId xmlns:a16="http://schemas.microsoft.com/office/drawing/2014/main" id="{914B925B-C59D-DA6B-23EB-53D0E09B4B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440" y="1340768"/>
            <a:ext cx="8064896" cy="46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9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332656"/>
            <a:ext cx="11305256" cy="864096"/>
          </a:xfrm>
        </p:spPr>
        <p:txBody>
          <a:bodyPr/>
          <a:lstStyle/>
          <a:p>
            <a:r>
              <a:rPr lang="fi-FI" dirty="0"/>
              <a:t>Alle 25-vuotiaat työttömät työnhakijat Etelä-Savossa kuukauden lopussa 2021 - 2025</a:t>
            </a:r>
          </a:p>
        </p:txBody>
      </p:sp>
      <p:sp>
        <p:nvSpPr>
          <p:cNvPr id="3" name="Title 11">
            <a:extLst>
              <a:ext uri="{FF2B5EF4-FFF2-40B4-BE49-F238E27FC236}">
                <a16:creationId xmlns:a16="http://schemas.microsoft.com/office/drawing/2014/main" id="{5B9AF184-AA5F-9F65-B1A7-A3E564C52216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			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Viivakaavio; alle 25-vuotiaat työttömät työnhakijat Etelä-Savossa kuukauden lopussa vuosina 2021-2025. Alle 25-vuotiaita työttömiä työnhakijoita oli Etelä-Savossa vuoden 2025 toukokuun lopussa 647, mikä on 37 enemmän kuin vuosi sitten samaan aikaan. ">
            <a:extLst>
              <a:ext uri="{FF2B5EF4-FFF2-40B4-BE49-F238E27FC236}">
                <a16:creationId xmlns:a16="http://schemas.microsoft.com/office/drawing/2014/main" id="{C2C97383-A2AD-9C54-68C3-AD6E4CEBF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8" y="1340768"/>
            <a:ext cx="9986556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99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65CBE242-6BFA-44F0-9EA1-5944FFF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404664"/>
            <a:ext cx="10873208" cy="936104"/>
          </a:xfrm>
        </p:spPr>
        <p:txBody>
          <a:bodyPr/>
          <a:lstStyle/>
          <a:p>
            <a:r>
              <a:rPr lang="fi-FI" dirty="0"/>
              <a:t>Työttömät työnhakijat ammattiryhmittäin Etelä-Savossa toukokuussa 2024 ja 2025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D64DCB7F-1BD4-955B-7D94-2B45AFE0B1C8}"/>
              </a:ext>
            </a:extLst>
          </p:cNvPr>
          <p:cNvSpPr txBox="1">
            <a:spLocks/>
          </p:cNvSpPr>
          <p:nvPr/>
        </p:nvSpPr>
        <p:spPr bwMode="auto">
          <a:xfrm>
            <a:off x="551384" y="652534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KEHA-keskus, Työnvälitystilasto,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  <a:hlinkClick r:id="rId3"/>
              </a:rPr>
              <a:t>https://www.tyollisyyskatsaus.fi/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 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25.6.2025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4" name="Kuva 3" descr="Palkkikaavio; työttömät työnhakijat ammattiryhmittäin Etelä-Savossa toukokuussa 2024 ja 2025. Eniten kasvoi työttömänä olevien erityisasiantuntijoiden sekä palvelu- ja myyntityöntekijöiden määrä. ">
            <a:extLst>
              <a:ext uri="{FF2B5EF4-FFF2-40B4-BE49-F238E27FC236}">
                <a16:creationId xmlns:a16="http://schemas.microsoft.com/office/drawing/2014/main" id="{0E2B98A7-1752-47DF-1820-4B5D0B4995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464" y="1315554"/>
            <a:ext cx="8208912" cy="484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99381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59305</TotalTime>
  <Words>231</Words>
  <Application>Microsoft Office PowerPoint</Application>
  <PresentationFormat>Laajakuva</PresentationFormat>
  <Paragraphs>23</Paragraphs>
  <Slides>8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ESAVO</vt:lpstr>
      <vt:lpstr>Työttömyystiedot 31.5.2025</vt:lpstr>
      <vt:lpstr>Työttömyysaste maakunnittain 31.5.2025, prosenttia</vt:lpstr>
      <vt:lpstr>Työttömien työnhakijoiden osuus työvoimasta ELY-keskuksittain 31.5.2025, prosenttia</vt:lpstr>
      <vt:lpstr>Työttömät työnhakijat ELY-keskuksittain toukokuussa 2024 ja 2025</vt:lpstr>
      <vt:lpstr>Työttömien työnhakijoiden osuus työvoimasta kunnittain Etelä-Savossa  31.5.2025</vt:lpstr>
      <vt:lpstr>Työttömät työnhakijat ikäryhmittäin Etelä-Savossa toukokuussa 2024 ja 2025</vt:lpstr>
      <vt:lpstr>Alle 25-vuotiaat työttömät työnhakijat Etelä-Savossa kuukauden lopussa 2021 - 2025</vt:lpstr>
      <vt:lpstr>Työttömät työnhakijat ammattiryhmittäin Etelä-Savossa toukokuussa 2024 ja 2025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Työttömyystiedot</dc:title>
  <dc:creator>Jaana Kokkonen</dc:creator>
  <cp:lastModifiedBy>Jaana Kokkonen</cp:lastModifiedBy>
  <cp:revision>282</cp:revision>
  <dcterms:created xsi:type="dcterms:W3CDTF">2020-02-25T14:36:39Z</dcterms:created>
  <dcterms:modified xsi:type="dcterms:W3CDTF">2025-06-25T13:06:18Z</dcterms:modified>
</cp:coreProperties>
</file>