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0"/>
  </p:notesMasterIdLst>
  <p:sldIdLst>
    <p:sldId id="685" r:id="rId2"/>
    <p:sldId id="804" r:id="rId3"/>
    <p:sldId id="805" r:id="rId4"/>
    <p:sldId id="806" r:id="rId5"/>
    <p:sldId id="807" r:id="rId6"/>
    <p:sldId id="808" r:id="rId7"/>
    <p:sldId id="810" r:id="rId8"/>
    <p:sldId id="80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A4E661-AD7B-45A6-BCA3-F0A7EED30275}" v="6" dt="2025-08-26T12:37:02.6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46" autoAdjust="0"/>
    <p:restoredTop sz="95033" autoAdjust="0"/>
  </p:normalViewPr>
  <p:slideViewPr>
    <p:cSldViewPr showGuides="1">
      <p:cViewPr varScale="1">
        <p:scale>
          <a:sx n="78" d="100"/>
          <a:sy n="78" d="100"/>
        </p:scale>
        <p:origin x="38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9AA4E661-AD7B-45A6-BCA3-F0A7EED30275}"/>
    <pc:docChg chg="custSel modSld">
      <pc:chgData name="Jaana Kokkonen" userId="fd0ea1af-346e-4258-bc54-cec630bd1122" providerId="ADAL" clId="{9AA4E661-AD7B-45A6-BCA3-F0A7EED30275}" dt="2025-08-26T12:48:44.854" v="641" actId="962"/>
      <pc:docMkLst>
        <pc:docMk/>
      </pc:docMkLst>
      <pc:sldChg chg="modSp">
        <pc:chgData name="Jaana Kokkonen" userId="fd0ea1af-346e-4258-bc54-cec630bd1122" providerId="ADAL" clId="{9AA4E661-AD7B-45A6-BCA3-F0A7EED30275}" dt="2025-08-26T06:03:21.143" v="0"/>
        <pc:sldMkLst>
          <pc:docMk/>
          <pc:sldMk cId="3978130760" sldId="685"/>
        </pc:sldMkLst>
        <pc:spChg chg="mod">
          <ac:chgData name="Jaana Kokkonen" userId="fd0ea1af-346e-4258-bc54-cec630bd1122" providerId="ADAL" clId="{9AA4E661-AD7B-45A6-BCA3-F0A7EED30275}" dt="2025-08-26T06:03:21.143" v="0"/>
          <ac:spMkLst>
            <pc:docMk/>
            <pc:sldMk cId="3978130760" sldId="685"/>
            <ac:spMk id="2" creationId="{81A73B43-1EB6-4A1D-81F2-91C5559DF55E}"/>
          </ac:spMkLst>
        </pc:spChg>
      </pc:sldChg>
      <pc:sldChg chg="addSp delSp modSp mod">
        <pc:chgData name="Jaana Kokkonen" userId="fd0ea1af-346e-4258-bc54-cec630bd1122" providerId="ADAL" clId="{9AA4E661-AD7B-45A6-BCA3-F0A7EED30275}" dt="2025-08-26T09:53:11.689" v="97" actId="962"/>
        <pc:sldMkLst>
          <pc:docMk/>
          <pc:sldMk cId="1273342102" sldId="804"/>
        </pc:sldMkLst>
        <pc:spChg chg="mod">
          <ac:chgData name="Jaana Kokkonen" userId="fd0ea1af-346e-4258-bc54-cec630bd1122" providerId="ADAL" clId="{9AA4E661-AD7B-45A6-BCA3-F0A7EED30275}" dt="2025-08-26T06:03:21.143" v="0"/>
          <ac:spMkLst>
            <pc:docMk/>
            <pc:sldMk cId="1273342102" sldId="804"/>
            <ac:spMk id="8" creationId="{9201FF6F-70E4-494A-AF97-7FDB53D6943F}"/>
          </ac:spMkLst>
        </pc:spChg>
        <pc:spChg chg="mod">
          <ac:chgData name="Jaana Kokkonen" userId="fd0ea1af-346e-4258-bc54-cec630bd1122" providerId="ADAL" clId="{9AA4E661-AD7B-45A6-BCA3-F0A7EED30275}" dt="2025-08-26T06:03:44.564" v="1"/>
          <ac:spMkLst>
            <pc:docMk/>
            <pc:sldMk cId="1273342102" sldId="804"/>
            <ac:spMk id="9" creationId="{1FC849F3-5DDF-D065-CB47-7B8BA5203AA7}"/>
          </ac:spMkLst>
        </pc:spChg>
        <pc:picChg chg="add mod">
          <ac:chgData name="Jaana Kokkonen" userId="fd0ea1af-346e-4258-bc54-cec630bd1122" providerId="ADAL" clId="{9AA4E661-AD7B-45A6-BCA3-F0A7EED30275}" dt="2025-08-26T09:53:11.689" v="97" actId="962"/>
          <ac:picMkLst>
            <pc:docMk/>
            <pc:sldMk cId="1273342102" sldId="804"/>
            <ac:picMk id="2" creationId="{F30A4206-6D55-DA39-5169-56570A92FA32}"/>
          </ac:picMkLst>
        </pc:picChg>
        <pc:picChg chg="del">
          <ac:chgData name="Jaana Kokkonen" userId="fd0ea1af-346e-4258-bc54-cec630bd1122" providerId="ADAL" clId="{9AA4E661-AD7B-45A6-BCA3-F0A7EED30275}" dt="2025-08-26T09:52:00.679" v="50" actId="478"/>
          <ac:picMkLst>
            <pc:docMk/>
            <pc:sldMk cId="1273342102" sldId="804"/>
            <ac:picMk id="4" creationId="{08F44AD0-7456-BA74-8E3E-52FA0A64A49E}"/>
          </ac:picMkLst>
        </pc:picChg>
      </pc:sldChg>
      <pc:sldChg chg="addSp delSp modSp mod">
        <pc:chgData name="Jaana Kokkonen" userId="fd0ea1af-346e-4258-bc54-cec630bd1122" providerId="ADAL" clId="{9AA4E661-AD7B-45A6-BCA3-F0A7EED30275}" dt="2025-08-26T12:05:26.016" v="148" actId="1035"/>
        <pc:sldMkLst>
          <pc:docMk/>
          <pc:sldMk cId="4289866998" sldId="805"/>
        </pc:sldMkLst>
        <pc:spChg chg="mod">
          <ac:chgData name="Jaana Kokkonen" userId="fd0ea1af-346e-4258-bc54-cec630bd1122" providerId="ADAL" clId="{9AA4E661-AD7B-45A6-BCA3-F0A7EED30275}" dt="2025-08-26T06:03:21.143" v="0"/>
          <ac:spMkLst>
            <pc:docMk/>
            <pc:sldMk cId="4289866998" sldId="805"/>
            <ac:spMk id="6" creationId="{15DDA40F-B895-4E8C-9F65-35AE22DA4737}"/>
          </ac:spMkLst>
        </pc:spChg>
        <pc:spChg chg="mod">
          <ac:chgData name="Jaana Kokkonen" userId="fd0ea1af-346e-4258-bc54-cec630bd1122" providerId="ADAL" clId="{9AA4E661-AD7B-45A6-BCA3-F0A7EED30275}" dt="2025-08-26T06:03:44.564" v="1"/>
          <ac:spMkLst>
            <pc:docMk/>
            <pc:sldMk cId="4289866998" sldId="805"/>
            <ac:spMk id="7" creationId="{2A6981F2-F0F9-457E-B732-C3237B9100B7}"/>
          </ac:spMkLst>
        </pc:spChg>
        <pc:picChg chg="del">
          <ac:chgData name="Jaana Kokkonen" userId="fd0ea1af-346e-4258-bc54-cec630bd1122" providerId="ADAL" clId="{9AA4E661-AD7B-45A6-BCA3-F0A7EED30275}" dt="2025-08-26T10:08:49.035" v="100" actId="478"/>
          <ac:picMkLst>
            <pc:docMk/>
            <pc:sldMk cId="4289866998" sldId="805"/>
            <ac:picMk id="2" creationId="{BEC96C1D-56AE-CBD0-AD54-7E6AEC34F14E}"/>
          </ac:picMkLst>
        </pc:picChg>
        <pc:picChg chg="add mod">
          <ac:chgData name="Jaana Kokkonen" userId="fd0ea1af-346e-4258-bc54-cec630bd1122" providerId="ADAL" clId="{9AA4E661-AD7B-45A6-BCA3-F0A7EED30275}" dt="2025-08-26T10:09:51.376" v="128" actId="1036"/>
          <ac:picMkLst>
            <pc:docMk/>
            <pc:sldMk cId="4289866998" sldId="805"/>
            <ac:picMk id="3" creationId="{B662E7A9-61C9-5C7A-AA72-FFCCAD7DE31C}"/>
          </ac:picMkLst>
        </pc:picChg>
        <pc:picChg chg="del">
          <ac:chgData name="Jaana Kokkonen" userId="fd0ea1af-346e-4258-bc54-cec630bd1122" providerId="ADAL" clId="{9AA4E661-AD7B-45A6-BCA3-F0A7EED30275}" dt="2025-08-26T12:04:43.638" v="130" actId="478"/>
          <ac:picMkLst>
            <pc:docMk/>
            <pc:sldMk cId="4289866998" sldId="805"/>
            <ac:picMk id="4" creationId="{ADB6AAA2-3C58-E7C9-16DF-BDDCC2E5E6B5}"/>
          </ac:picMkLst>
        </pc:picChg>
        <pc:picChg chg="add mod">
          <ac:chgData name="Jaana Kokkonen" userId="fd0ea1af-346e-4258-bc54-cec630bd1122" providerId="ADAL" clId="{9AA4E661-AD7B-45A6-BCA3-F0A7EED30275}" dt="2025-08-26T12:05:26.016" v="148" actId="1035"/>
          <ac:picMkLst>
            <pc:docMk/>
            <pc:sldMk cId="4289866998" sldId="805"/>
            <ac:picMk id="8" creationId="{C5FCA835-6F2A-6136-4402-3ABC6D50BE2C}"/>
          </ac:picMkLst>
        </pc:picChg>
      </pc:sldChg>
      <pc:sldChg chg="addSp delSp modSp mod">
        <pc:chgData name="Jaana Kokkonen" userId="fd0ea1af-346e-4258-bc54-cec630bd1122" providerId="ADAL" clId="{9AA4E661-AD7B-45A6-BCA3-F0A7EED30275}" dt="2025-08-26T12:08:14.167" v="185" actId="20577"/>
        <pc:sldMkLst>
          <pc:docMk/>
          <pc:sldMk cId="1554673308" sldId="806"/>
        </pc:sldMkLst>
        <pc:spChg chg="mod">
          <ac:chgData name="Jaana Kokkonen" userId="fd0ea1af-346e-4258-bc54-cec630bd1122" providerId="ADAL" clId="{9AA4E661-AD7B-45A6-BCA3-F0A7EED30275}" dt="2025-08-26T06:03:44.564" v="1"/>
          <ac:spMkLst>
            <pc:docMk/>
            <pc:sldMk cId="1554673308" sldId="806"/>
            <ac:spMk id="2" creationId="{DF089A85-9C54-0000-3B93-58FC37026A4B}"/>
          </ac:spMkLst>
        </pc:spChg>
        <pc:spChg chg="mod">
          <ac:chgData name="Jaana Kokkonen" userId="fd0ea1af-346e-4258-bc54-cec630bd1122" providerId="ADAL" clId="{9AA4E661-AD7B-45A6-BCA3-F0A7EED30275}" dt="2025-08-26T12:08:14.167" v="185" actId="20577"/>
          <ac:spMkLst>
            <pc:docMk/>
            <pc:sldMk cId="1554673308" sldId="806"/>
            <ac:spMk id="8" creationId="{94E6C36B-5BF0-488A-A871-07E8081D00E9}"/>
          </ac:spMkLst>
        </pc:spChg>
        <pc:picChg chg="add mod">
          <ac:chgData name="Jaana Kokkonen" userId="fd0ea1af-346e-4258-bc54-cec630bd1122" providerId="ADAL" clId="{9AA4E661-AD7B-45A6-BCA3-F0A7EED30275}" dt="2025-08-26T12:08:03.944" v="176" actId="1037"/>
          <ac:picMkLst>
            <pc:docMk/>
            <pc:sldMk cId="1554673308" sldId="806"/>
            <ac:picMk id="4" creationId="{200BF80A-93D3-1F52-FFED-66F60CDE231E}"/>
          </ac:picMkLst>
        </pc:picChg>
        <pc:picChg chg="del">
          <ac:chgData name="Jaana Kokkonen" userId="fd0ea1af-346e-4258-bc54-cec630bd1122" providerId="ADAL" clId="{9AA4E661-AD7B-45A6-BCA3-F0A7EED30275}" dt="2025-08-26T12:06:59.786" v="150" actId="478"/>
          <ac:picMkLst>
            <pc:docMk/>
            <pc:sldMk cId="1554673308" sldId="806"/>
            <ac:picMk id="5" creationId="{367FC85D-FFA6-B052-FE3A-599164B68E3B}"/>
          </ac:picMkLst>
        </pc:picChg>
      </pc:sldChg>
      <pc:sldChg chg="addSp delSp modSp mod">
        <pc:chgData name="Jaana Kokkonen" userId="fd0ea1af-346e-4258-bc54-cec630bd1122" providerId="ADAL" clId="{9AA4E661-AD7B-45A6-BCA3-F0A7EED30275}" dt="2025-08-26T12:40:19.108" v="321" actId="962"/>
        <pc:sldMkLst>
          <pc:docMk/>
          <pc:sldMk cId="2563024104" sldId="807"/>
        </pc:sldMkLst>
        <pc:spChg chg="mod">
          <ac:chgData name="Jaana Kokkonen" userId="fd0ea1af-346e-4258-bc54-cec630bd1122" providerId="ADAL" clId="{9AA4E661-AD7B-45A6-BCA3-F0A7EED30275}" dt="2025-08-26T06:03:44.564" v="1"/>
          <ac:spMkLst>
            <pc:docMk/>
            <pc:sldMk cId="2563024104" sldId="807"/>
            <ac:spMk id="2" creationId="{4E9AE651-57E6-3B4E-56BD-6BC80698B50A}"/>
          </ac:spMkLst>
        </pc:spChg>
        <pc:spChg chg="mod">
          <ac:chgData name="Jaana Kokkonen" userId="fd0ea1af-346e-4258-bc54-cec630bd1122" providerId="ADAL" clId="{9AA4E661-AD7B-45A6-BCA3-F0A7EED30275}" dt="2025-08-26T06:03:21.143" v="0"/>
          <ac:spMkLst>
            <pc:docMk/>
            <pc:sldMk cId="2563024104" sldId="807"/>
            <ac:spMk id="7" creationId="{40C7B944-4B84-4A85-8C21-CF9F5EEAF023}"/>
          </ac:spMkLst>
        </pc:spChg>
        <pc:picChg chg="add mod ord">
          <ac:chgData name="Jaana Kokkonen" userId="fd0ea1af-346e-4258-bc54-cec630bd1122" providerId="ADAL" clId="{9AA4E661-AD7B-45A6-BCA3-F0A7EED30275}" dt="2025-08-26T12:40:19.108" v="321" actId="962"/>
          <ac:picMkLst>
            <pc:docMk/>
            <pc:sldMk cId="2563024104" sldId="807"/>
            <ac:picMk id="4" creationId="{B0E476D0-1922-BB80-DD5B-6B419C8FC2A4}"/>
          </ac:picMkLst>
        </pc:picChg>
        <pc:picChg chg="del">
          <ac:chgData name="Jaana Kokkonen" userId="fd0ea1af-346e-4258-bc54-cec630bd1122" providerId="ADAL" clId="{9AA4E661-AD7B-45A6-BCA3-F0A7EED30275}" dt="2025-08-26T12:32:07.938" v="189" actId="478"/>
          <ac:picMkLst>
            <pc:docMk/>
            <pc:sldMk cId="2563024104" sldId="807"/>
            <ac:picMk id="5" creationId="{1F22CE65-44EF-FAE4-5CA7-C80C6C789B61}"/>
          </ac:picMkLst>
        </pc:picChg>
        <pc:picChg chg="add mod">
          <ac:chgData name="Jaana Kokkonen" userId="fd0ea1af-346e-4258-bc54-cec630bd1122" providerId="ADAL" clId="{9AA4E661-AD7B-45A6-BCA3-F0A7EED30275}" dt="2025-08-26T12:39:08.143" v="319" actId="962"/>
          <ac:picMkLst>
            <pc:docMk/>
            <pc:sldMk cId="2563024104" sldId="807"/>
            <ac:picMk id="6" creationId="{C7AEE5F3-13C3-185C-F46B-F4D7FECE82FF}"/>
          </ac:picMkLst>
        </pc:picChg>
        <pc:picChg chg="del">
          <ac:chgData name="Jaana Kokkonen" userId="fd0ea1af-346e-4258-bc54-cec630bd1122" providerId="ADAL" clId="{9AA4E661-AD7B-45A6-BCA3-F0A7EED30275}" dt="2025-08-26T12:37:12.794" v="206" actId="478"/>
          <ac:picMkLst>
            <pc:docMk/>
            <pc:sldMk cId="2563024104" sldId="807"/>
            <ac:picMk id="9" creationId="{0DE1A67A-645E-9DA5-12D1-231046E95EAD}"/>
          </ac:picMkLst>
        </pc:picChg>
      </pc:sldChg>
      <pc:sldChg chg="addSp delSp modSp mod">
        <pc:chgData name="Jaana Kokkonen" userId="fd0ea1af-346e-4258-bc54-cec630bd1122" providerId="ADAL" clId="{9AA4E661-AD7B-45A6-BCA3-F0A7EED30275}" dt="2025-08-26T12:44:53.173" v="557" actId="962"/>
        <pc:sldMkLst>
          <pc:docMk/>
          <pc:sldMk cId="980095356" sldId="808"/>
        </pc:sldMkLst>
        <pc:spChg chg="mod">
          <ac:chgData name="Jaana Kokkonen" userId="fd0ea1af-346e-4258-bc54-cec630bd1122" providerId="ADAL" clId="{9AA4E661-AD7B-45A6-BCA3-F0A7EED30275}" dt="2025-08-26T06:03:44.564" v="1"/>
          <ac:spMkLst>
            <pc:docMk/>
            <pc:sldMk cId="980095356" sldId="808"/>
            <ac:spMk id="2" creationId="{94EE1239-BEDB-C916-25F9-F846C974B333}"/>
          </ac:spMkLst>
        </pc:spChg>
        <pc:spChg chg="mod">
          <ac:chgData name="Jaana Kokkonen" userId="fd0ea1af-346e-4258-bc54-cec630bd1122" providerId="ADAL" clId="{9AA4E661-AD7B-45A6-BCA3-F0A7EED30275}" dt="2025-08-26T12:08:25.676" v="186" actId="313"/>
          <ac:spMkLst>
            <pc:docMk/>
            <pc:sldMk cId="980095356" sldId="808"/>
            <ac:spMk id="7" creationId="{B323B799-2324-459C-8F1B-D56CAF31B788}"/>
          </ac:spMkLst>
        </pc:spChg>
        <pc:picChg chg="add mod">
          <ac:chgData name="Jaana Kokkonen" userId="fd0ea1af-346e-4258-bc54-cec630bd1122" providerId="ADAL" clId="{9AA4E661-AD7B-45A6-BCA3-F0A7EED30275}" dt="2025-08-26T12:44:53.173" v="557" actId="962"/>
          <ac:picMkLst>
            <pc:docMk/>
            <pc:sldMk cId="980095356" sldId="808"/>
            <ac:picMk id="4" creationId="{8D8003BA-BF17-B91F-B0CC-A18831BC9AF5}"/>
          </ac:picMkLst>
        </pc:picChg>
        <pc:picChg chg="del">
          <ac:chgData name="Jaana Kokkonen" userId="fd0ea1af-346e-4258-bc54-cec630bd1122" providerId="ADAL" clId="{9AA4E661-AD7B-45A6-BCA3-F0A7EED30275}" dt="2025-08-26T12:42:00.812" v="324" actId="478"/>
          <ac:picMkLst>
            <pc:docMk/>
            <pc:sldMk cId="980095356" sldId="808"/>
            <ac:picMk id="5" creationId="{744B9790-5B4D-2857-93F1-3F708A660FA9}"/>
          </ac:picMkLst>
        </pc:picChg>
      </pc:sldChg>
      <pc:sldChg chg="addSp delSp modSp mod">
        <pc:chgData name="Jaana Kokkonen" userId="fd0ea1af-346e-4258-bc54-cec630bd1122" providerId="ADAL" clId="{9AA4E661-AD7B-45A6-BCA3-F0A7EED30275}" dt="2025-08-26T12:48:44.854" v="641" actId="962"/>
        <pc:sldMkLst>
          <pc:docMk/>
          <pc:sldMk cId="3616999381" sldId="809"/>
        </pc:sldMkLst>
        <pc:spChg chg="mod">
          <ac:chgData name="Jaana Kokkonen" userId="fd0ea1af-346e-4258-bc54-cec630bd1122" providerId="ADAL" clId="{9AA4E661-AD7B-45A6-BCA3-F0A7EED30275}" dt="2025-08-26T06:03:44.564" v="1"/>
          <ac:spMkLst>
            <pc:docMk/>
            <pc:sldMk cId="3616999381" sldId="809"/>
            <ac:spMk id="2" creationId="{D64DCB7F-1BD4-955B-7D94-2B45AFE0B1C8}"/>
          </ac:spMkLst>
        </pc:spChg>
        <pc:spChg chg="mod">
          <ac:chgData name="Jaana Kokkonen" userId="fd0ea1af-346e-4258-bc54-cec630bd1122" providerId="ADAL" clId="{9AA4E661-AD7B-45A6-BCA3-F0A7EED30275}" dt="2025-08-26T12:08:28.424" v="187" actId="313"/>
          <ac:spMkLst>
            <pc:docMk/>
            <pc:sldMk cId="3616999381" sldId="809"/>
            <ac:spMk id="6" creationId="{65CBE242-6BFA-44F0-9EA1-5944FFF034F5}"/>
          </ac:spMkLst>
        </pc:spChg>
        <pc:picChg chg="add mod">
          <ac:chgData name="Jaana Kokkonen" userId="fd0ea1af-346e-4258-bc54-cec630bd1122" providerId="ADAL" clId="{9AA4E661-AD7B-45A6-BCA3-F0A7EED30275}" dt="2025-08-26T12:48:44.854" v="641" actId="962"/>
          <ac:picMkLst>
            <pc:docMk/>
            <pc:sldMk cId="3616999381" sldId="809"/>
            <ac:picMk id="4" creationId="{7DAC87D7-555C-313E-74CD-4C4BEE74D76F}"/>
          </ac:picMkLst>
        </pc:picChg>
        <pc:picChg chg="del">
          <ac:chgData name="Jaana Kokkonen" userId="fd0ea1af-346e-4258-bc54-cec630bd1122" providerId="ADAL" clId="{9AA4E661-AD7B-45A6-BCA3-F0A7EED30275}" dt="2025-08-26T12:46:49.769" v="560" actId="478"/>
          <ac:picMkLst>
            <pc:docMk/>
            <pc:sldMk cId="3616999381" sldId="809"/>
            <ac:picMk id="5" creationId="{74408383-816B-14CF-F64C-374D8659588B}"/>
          </ac:picMkLst>
        </pc:picChg>
      </pc:sldChg>
      <pc:sldChg chg="addSp delSp modSp mod">
        <pc:chgData name="Jaana Kokkonen" userId="fd0ea1af-346e-4258-bc54-cec630bd1122" providerId="ADAL" clId="{9AA4E661-AD7B-45A6-BCA3-F0A7EED30275}" dt="2025-08-26T12:45:11.533" v="558" actId="14100"/>
        <pc:sldMkLst>
          <pc:docMk/>
          <pc:sldMk cId="3729499986" sldId="810"/>
        </pc:sldMkLst>
        <pc:spChg chg="mod">
          <ac:chgData name="Jaana Kokkonen" userId="fd0ea1af-346e-4258-bc54-cec630bd1122" providerId="ADAL" clId="{9AA4E661-AD7B-45A6-BCA3-F0A7EED30275}" dt="2025-08-26T06:03:44.564" v="1"/>
          <ac:spMkLst>
            <pc:docMk/>
            <pc:sldMk cId="3729499986" sldId="810"/>
            <ac:spMk id="3" creationId="{5B9AF184-AA5F-9F65-B1A7-A3E564C52216}"/>
          </ac:spMkLst>
        </pc:spChg>
        <pc:picChg chg="del">
          <ac:chgData name="Jaana Kokkonen" userId="fd0ea1af-346e-4258-bc54-cec630bd1122" providerId="ADAL" clId="{9AA4E661-AD7B-45A6-BCA3-F0A7EED30275}" dt="2025-08-26T07:59:01.832" v="3" actId="478"/>
          <ac:picMkLst>
            <pc:docMk/>
            <pc:sldMk cId="3729499986" sldId="810"/>
            <ac:picMk id="2" creationId="{433FE02F-6262-8E73-3564-4CF8E83E6471}"/>
          </ac:picMkLst>
        </pc:picChg>
        <pc:picChg chg="add mod">
          <ac:chgData name="Jaana Kokkonen" userId="fd0ea1af-346e-4258-bc54-cec630bd1122" providerId="ADAL" clId="{9AA4E661-AD7B-45A6-BCA3-F0A7EED30275}" dt="2025-08-26T12:45:11.533" v="558" actId="14100"/>
          <ac:picMkLst>
            <pc:docMk/>
            <pc:sldMk cId="3729499986" sldId="810"/>
            <ac:picMk id="4" creationId="{A97ED301-E6D0-43FF-467E-801DBBED905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19C122-1841-446F-A209-09DB18BC1FB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1587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63734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78417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697087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05606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295755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03461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278438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26.8.2025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yollisyyskatsaus.fi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yollisyyskatsaus.fi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11.png"/><Relationship Id="rId4" Type="http://schemas.openxmlformats.org/officeDocument/2006/relationships/hyperlink" Target="https://www.tyollisyyskatsaus.fi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yollisyyskatsaus.fi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yollisyyskatsaus.fi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A73B43-1EB6-4A1D-81F2-91C5559DF5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Työttömyystiedot 31.7.2025</a:t>
            </a:r>
          </a:p>
        </p:txBody>
      </p:sp>
    </p:spTree>
    <p:extLst>
      <p:ext uri="{BB962C8B-B14F-4D97-AF65-F5344CB8AC3E}">
        <p14:creationId xmlns:p14="http://schemas.microsoft.com/office/powerpoint/2010/main" val="3978130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404664"/>
            <a:ext cx="8297862" cy="504056"/>
          </a:xfrm>
        </p:spPr>
        <p:txBody>
          <a:bodyPr/>
          <a:lstStyle/>
          <a:p>
            <a:r>
              <a:rPr lang="fi-FI" dirty="0"/>
              <a:t>Työttömyysaste maakunnittain 31.7.2025, prosenttia</a:t>
            </a:r>
          </a:p>
        </p:txBody>
      </p:sp>
      <p:sp>
        <p:nvSpPr>
          <p:cNvPr id="9" name="Title 11">
            <a:extLst>
              <a:ext uri="{FF2B5EF4-FFF2-40B4-BE49-F238E27FC236}">
                <a16:creationId xmlns:a16="http://schemas.microsoft.com/office/drawing/2014/main" id="{1FC849F3-5DDF-D065-CB47-7B8BA5203AA7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			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26.8.2025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2" name="Kuva 1" descr="Palkkikaavio; työttömyysaste maakunnittain 31.7.2025. Työttömänä oli koko maassa 12,5 prosenttia ja Etelä-Savossa 11,5 prosenttia työvoimasta. Maakunnittain tarkasteltuna korkeimmat työttömyysasteet olivat Pohjois-Karjalassa, 15,4 prosenttia ja Päijät-Hämeessä, 15,0 prosenttia. Alhaisimmat työttömyysasteet olivat Ahvenanmaalla, 5,4 prosenttia ja Pohjanmaalla 8,2 prosenttia.">
            <a:extLst>
              <a:ext uri="{FF2B5EF4-FFF2-40B4-BE49-F238E27FC236}">
                <a16:creationId xmlns:a16="http://schemas.microsoft.com/office/drawing/2014/main" id="{F30A4206-6D55-DA39-5169-56570A92FA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052736"/>
            <a:ext cx="8784976" cy="512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342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15DDA40F-B895-4E8C-9F65-35AE22DA4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404664"/>
            <a:ext cx="10297144" cy="864096"/>
          </a:xfrm>
        </p:spPr>
        <p:txBody>
          <a:bodyPr/>
          <a:lstStyle/>
          <a:p>
            <a:r>
              <a:rPr lang="fi-FI" dirty="0"/>
              <a:t>Työttömien työnhakijoiden osuus työvoimasta ELY-keskuksittain 31.7.2025, prosenttia</a:t>
            </a:r>
          </a:p>
        </p:txBody>
      </p:sp>
      <p:sp>
        <p:nvSpPr>
          <p:cNvPr id="7" name="Title 11">
            <a:extLst>
              <a:ext uri="{FF2B5EF4-FFF2-40B4-BE49-F238E27FC236}">
                <a16:creationId xmlns:a16="http://schemas.microsoft.com/office/drawing/2014/main" id="{2A6981F2-F0F9-457E-B732-C3237B9100B7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3"/>
              </a:rPr>
              <a:t>https://www.tyollisyyskatsaus.fi/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26.8.2025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Palkkikaavio; työttömien työnhakijoiden osuus työvoimasta ELY-keskuksittain 31.7.2025. Työttömänä oli Etelä-Savossa 11,5 prosenttia työvoimasta, ja koko maassa työttömänä oli keskimäärin 12,5 prosenttia työvoimasta. ELY-keskusalueista Pohjois-Karjalassa oli korkein työttömyysaste, 15,4 prosenttia ja pienin Ahvenanmaalla, 5,4 prosenttia.">
            <a:extLst>
              <a:ext uri="{FF2B5EF4-FFF2-40B4-BE49-F238E27FC236}">
                <a16:creationId xmlns:a16="http://schemas.microsoft.com/office/drawing/2014/main" id="{B662E7A9-61C9-5C7A-AA72-FFCCAD7DE3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572" y="1545991"/>
            <a:ext cx="5438404" cy="3035137"/>
          </a:xfrm>
          <a:prstGeom prst="rect">
            <a:avLst/>
          </a:prstGeom>
        </p:spPr>
      </p:pic>
      <p:pic>
        <p:nvPicPr>
          <p:cNvPr id="8" name="Kuva 7" descr="Karttakuva; työttömien työnhakijoiden osuus työvoimasta ELY-keskuksittain 31.7.2025. ELY-keskusalueista Pohjois-Karjalassa oli korkein työttömyysaste, 15,4 prosenttia ja pienin Ahvenanmaalla, 5,4 prosenttia.">
            <a:extLst>
              <a:ext uri="{FF2B5EF4-FFF2-40B4-BE49-F238E27FC236}">
                <a16:creationId xmlns:a16="http://schemas.microsoft.com/office/drawing/2014/main" id="{C5FCA835-6F2A-6136-4402-3ABC6D50BE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0056" y="908720"/>
            <a:ext cx="3596952" cy="57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866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4E6C36B-5BF0-488A-A871-07E8081D0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404664"/>
            <a:ext cx="10729192" cy="504056"/>
          </a:xfrm>
        </p:spPr>
        <p:txBody>
          <a:bodyPr/>
          <a:lstStyle/>
          <a:p>
            <a:r>
              <a:rPr lang="fi-FI" dirty="0"/>
              <a:t>Työttömät työnhakijat ELY-keskuksittain heinäkuussa 2024 ja 2025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DF089A85-9C54-0000-3B93-58FC37026A4B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3"/>
              </a:rPr>
              <a:t>https://www.tyollisyyskatsaus.fi/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26.8.2025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Palkkikaavio; Työttömät työnhakijat ELY-keskuksittain heinäkuussa 2024 ja 2025. Työttömien työnhakijoiden  määrä kasvoi viime vuoden heinäkuusta kaikkien elinkeino-, liikenne- ja ympäristökeskusten (ELY-keskus) alueilla; eniten Uudellamaalla (14 %), Varsinais-Suomessa (13 %), Hämeessä (13 %), Etelä-Pohjanmaalla (12 %) ja Pohjois-Savossa (12 %). Ahvenanmaalla työttömien työnhakijoiden määrä kasvoi 17 prosenttia.">
            <a:extLst>
              <a:ext uri="{FF2B5EF4-FFF2-40B4-BE49-F238E27FC236}">
                <a16:creationId xmlns:a16="http://schemas.microsoft.com/office/drawing/2014/main" id="{200BF80A-93D3-1F52-FFED-66F60CDE23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416" y="1085614"/>
            <a:ext cx="8884441" cy="515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673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arttakuva: Työttömien työnhakijoiden osuus työvoimasta kunnittain Etelä-Savossa 31.7.2025. Suhteellisesti vähiten työttömiä oli Juvalla, 8,8 prosenttia ja Sulkavalla, 9,0 prosenttia työvoimasta, ja eniten Savonlinnassa, 12,8 prosenttia ja Mikkelissä, 11,7 prosenttia työvoimasta.">
            <a:extLst>
              <a:ext uri="{FF2B5EF4-FFF2-40B4-BE49-F238E27FC236}">
                <a16:creationId xmlns:a16="http://schemas.microsoft.com/office/drawing/2014/main" id="{B0E476D0-1922-BB80-DD5B-6B419C8FC2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980728"/>
            <a:ext cx="7480187" cy="5243057"/>
          </a:xfrm>
          <a:prstGeom prst="rect">
            <a:avLst/>
          </a:prstGeom>
        </p:spPr>
      </p:pic>
      <p:sp>
        <p:nvSpPr>
          <p:cNvPr id="7" name="Otsikko 1">
            <a:extLst>
              <a:ext uri="{FF2B5EF4-FFF2-40B4-BE49-F238E27FC236}">
                <a16:creationId xmlns:a16="http://schemas.microsoft.com/office/drawing/2014/main" id="{40C7B944-4B84-4A85-8C21-CF9F5EEAF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271790"/>
            <a:ext cx="11521280" cy="864096"/>
          </a:xfrm>
        </p:spPr>
        <p:txBody>
          <a:bodyPr/>
          <a:lstStyle/>
          <a:p>
            <a:r>
              <a:rPr lang="fi-FI" dirty="0"/>
              <a:t>Työttömien työnhakijoiden osuus työvoimasta kunnittain Etelä-Savossa  31.7.2025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4E9AE651-57E6-3B4E-56BD-6BC80698B50A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4"/>
              </a:rPr>
              <a:t>https://www.tyollisyyskatsaus.fi/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26.8.2025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6" name="Kuva 5" descr="Palkkikaavio; Työttömien työnhakijoiden osuus työvoimasta kunnittain Etelä-Savossa 31.7.2025. Etelä-Savossa oli työttömiä työnhakijoita 11,5 prosenttia työvoimasta, kun koko maassa heitä oli 12,5 prosenttia työvoimasta. Kunnittain tarkasteltuna Etelä-Savossa suhteellisesti vähiten työttömiä oli Juvalla, 8,8 prosenttia ja Sulkavalla, 9,0 prosenttia työvoimasta, ja eniten Savonlinnassa, 12,8 prosenttia ja Mikkelissä, 11,7 prosenttia työvoimasta.">
            <a:extLst>
              <a:ext uri="{FF2B5EF4-FFF2-40B4-BE49-F238E27FC236}">
                <a16:creationId xmlns:a16="http://schemas.microsoft.com/office/drawing/2014/main" id="{C7AEE5F3-13C3-185C-F46B-F4D7FECE82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76120" y="1135886"/>
            <a:ext cx="4633362" cy="268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024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1">
            <a:extLst>
              <a:ext uri="{FF2B5EF4-FFF2-40B4-BE49-F238E27FC236}">
                <a16:creationId xmlns:a16="http://schemas.microsoft.com/office/drawing/2014/main" id="{B323B799-2324-459C-8F1B-D56CAF31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260648"/>
            <a:ext cx="10513168" cy="936104"/>
          </a:xfrm>
        </p:spPr>
        <p:txBody>
          <a:bodyPr/>
          <a:lstStyle/>
          <a:p>
            <a:r>
              <a:rPr lang="fi-FI" dirty="0"/>
              <a:t>Työttömät työnhakijat ikäryhmittäin Etelä-Savossa heinäkuussa 2024 ja 2025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94EE1239-BEDB-C916-25F9-F846C974B333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3"/>
              </a:rPr>
              <a:t>https://www.tyollisyyskatsaus.fi/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26.8.2025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Palkkikaavio; työttömät työnhakijat ikäryhmittäin Etelä-Savossa heinäkuussa 2024 ja 2025. Työttömien määrä on noussut lähes kaikissa ikäryhmissä edellisen vuoden heinäkuuhun verrattuna, ainoastaan 15-19-vuotiaiden ja 55-59-vuotiaiden työttömien määrä on hieman laskenut, ja 20-24-vuotiaiden työttömien määrä on pysynyt samalla tasolla. Eniten työttömiä työnhakijoita Etelä-Savossa oli 60-64-vuotiaiden sekä 55-59-vuotiaiden ikäryhmässä.">
            <a:extLst>
              <a:ext uri="{FF2B5EF4-FFF2-40B4-BE49-F238E27FC236}">
                <a16:creationId xmlns:a16="http://schemas.microsoft.com/office/drawing/2014/main" id="{8D8003BA-BF17-B91F-B0CC-A18831BC9A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9456" y="1412776"/>
            <a:ext cx="8064896" cy="471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095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11305256" cy="864096"/>
          </a:xfrm>
        </p:spPr>
        <p:txBody>
          <a:bodyPr/>
          <a:lstStyle/>
          <a:p>
            <a:r>
              <a:rPr lang="fi-FI" dirty="0"/>
              <a:t>Alle 25-vuotiaat työttömät työnhakijat Etelä-Savossa kuukauden lopussa 2021 - 2025</a:t>
            </a:r>
          </a:p>
        </p:txBody>
      </p:sp>
      <p:sp>
        <p:nvSpPr>
          <p:cNvPr id="3" name="Title 11">
            <a:extLst>
              <a:ext uri="{FF2B5EF4-FFF2-40B4-BE49-F238E27FC236}">
                <a16:creationId xmlns:a16="http://schemas.microsoft.com/office/drawing/2014/main" id="{5B9AF184-AA5F-9F65-B1A7-A3E564C52216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			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26.8.2025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Viivakaavio; alle 25-vuotiaat työttömät työnhakijat Etelä-Savossa kuukauden lopussa vuosina 2021-2025. Alle 25-vuotiaita työttömiä työnhakijoita oli Etelä-Savossa vuoden 2025 heinäkuun lopussa 678, mikä on 13 vähemmän kuin vuosi sitten samaan aikaan. ">
            <a:extLst>
              <a:ext uri="{FF2B5EF4-FFF2-40B4-BE49-F238E27FC236}">
                <a16:creationId xmlns:a16="http://schemas.microsoft.com/office/drawing/2014/main" id="{A97ED301-E6D0-43FF-467E-801DBBED90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391" y="1340768"/>
            <a:ext cx="10599677" cy="481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499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65CBE242-6BFA-44F0-9EA1-5944FFF03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404664"/>
            <a:ext cx="10873208" cy="936104"/>
          </a:xfrm>
        </p:spPr>
        <p:txBody>
          <a:bodyPr/>
          <a:lstStyle/>
          <a:p>
            <a:r>
              <a:rPr lang="fi-FI" dirty="0"/>
              <a:t>Työttömät työnhakijat ammattiryhmittäin Etelä-Savossa heinäkuussa 2024 ja 2025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D64DCB7F-1BD4-955B-7D94-2B45AFE0B1C8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3"/>
              </a:rPr>
              <a:t>https://www.tyollisyyskatsaus.fi/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26.8.2025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Palkkikaavio; työttömät työnhakijat ammattiryhmittäin Etelä-Savossa heinäkuussa 2024 ja 2025. Työttömänä  olevien johtajien ja erityisasiantuntijoiden määrä kasvoi vuodentakaisesta 658:sta lähes 800:aan eli noin 20 %. Rakennusalalla on työttömiä hieman vuodentakaista vähemmän.">
            <a:extLst>
              <a:ext uri="{FF2B5EF4-FFF2-40B4-BE49-F238E27FC236}">
                <a16:creationId xmlns:a16="http://schemas.microsoft.com/office/drawing/2014/main" id="{7DAC87D7-555C-313E-74CD-4C4BEE74D7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1464" y="1340768"/>
            <a:ext cx="7992888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99381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60063</TotalTime>
  <Words>231</Words>
  <Application>Microsoft Office PowerPoint</Application>
  <PresentationFormat>Laajakuva</PresentationFormat>
  <Paragraphs>23</Paragraphs>
  <Slides>8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ESAVO</vt:lpstr>
      <vt:lpstr>Työttömyystiedot 31.7.2025</vt:lpstr>
      <vt:lpstr>Työttömyysaste maakunnittain 31.7.2025, prosenttia</vt:lpstr>
      <vt:lpstr>Työttömien työnhakijoiden osuus työvoimasta ELY-keskuksittain 31.7.2025, prosenttia</vt:lpstr>
      <vt:lpstr>Työttömät työnhakijat ELY-keskuksittain heinäkuussa 2024 ja 2025</vt:lpstr>
      <vt:lpstr>Työttömien työnhakijoiden osuus työvoimasta kunnittain Etelä-Savossa  31.7.2025</vt:lpstr>
      <vt:lpstr>Työttömät työnhakijat ikäryhmittäin Etelä-Savossa heinäkuussa 2024 ja 2025</vt:lpstr>
      <vt:lpstr>Alle 25-vuotiaat työttömät työnhakijat Etelä-Savossa kuukauden lopussa 2021 - 2025</vt:lpstr>
      <vt:lpstr>Työttömät työnhakijat ammattiryhmittäin Etelä-Savossa heinäkuussa 2024 ja 2025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Työttömyystiedot</dc:title>
  <dc:creator>Jaana Kokkonen</dc:creator>
  <cp:lastModifiedBy>Jaana Kokkonen</cp:lastModifiedBy>
  <cp:revision>284</cp:revision>
  <dcterms:created xsi:type="dcterms:W3CDTF">2020-02-25T14:36:39Z</dcterms:created>
  <dcterms:modified xsi:type="dcterms:W3CDTF">2025-08-26T12:48:50Z</dcterms:modified>
</cp:coreProperties>
</file>