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10"/>
  </p:notesMasterIdLst>
  <p:sldIdLst>
    <p:sldId id="685" r:id="rId2"/>
    <p:sldId id="804" r:id="rId3"/>
    <p:sldId id="805" r:id="rId4"/>
    <p:sldId id="806" r:id="rId5"/>
    <p:sldId id="807" r:id="rId6"/>
    <p:sldId id="808" r:id="rId7"/>
    <p:sldId id="810" r:id="rId8"/>
    <p:sldId id="80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588ACF-13D3-4109-B924-5FD5853903B3}" v="6" dt="2025-10-22T11:08:34.2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46" autoAdjust="0"/>
    <p:restoredTop sz="95033" autoAdjust="0"/>
  </p:normalViewPr>
  <p:slideViewPr>
    <p:cSldViewPr showGuides="1">
      <p:cViewPr varScale="1">
        <p:scale>
          <a:sx n="78" d="100"/>
          <a:sy n="78" d="100"/>
        </p:scale>
        <p:origin x="38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na Kokkonen" userId="fd0ea1af-346e-4258-bc54-cec630bd1122" providerId="ADAL" clId="{C5A178CE-C265-4D3D-B4AC-AACD84F38937}"/>
    <pc:docChg chg="custSel modSld">
      <pc:chgData name="Jaana Kokkonen" userId="fd0ea1af-346e-4258-bc54-cec630bd1122" providerId="ADAL" clId="{C5A178CE-C265-4D3D-B4AC-AACD84F38937}" dt="2025-10-22T11:25:06.210" v="972" actId="962"/>
      <pc:docMkLst>
        <pc:docMk/>
      </pc:docMkLst>
      <pc:sldChg chg="modSp">
        <pc:chgData name="Jaana Kokkonen" userId="fd0ea1af-346e-4258-bc54-cec630bd1122" providerId="ADAL" clId="{C5A178CE-C265-4D3D-B4AC-AACD84F38937}" dt="2025-10-21T07:56:43.871" v="0"/>
        <pc:sldMkLst>
          <pc:docMk/>
          <pc:sldMk cId="3978130760" sldId="685"/>
        </pc:sldMkLst>
        <pc:spChg chg="mod">
          <ac:chgData name="Jaana Kokkonen" userId="fd0ea1af-346e-4258-bc54-cec630bd1122" providerId="ADAL" clId="{C5A178CE-C265-4D3D-B4AC-AACD84F38937}" dt="2025-10-21T07:56:43.871" v="0"/>
          <ac:spMkLst>
            <pc:docMk/>
            <pc:sldMk cId="3978130760" sldId="685"/>
            <ac:spMk id="2" creationId="{81A73B43-1EB6-4A1D-81F2-91C5559DF55E}"/>
          </ac:spMkLst>
        </pc:spChg>
      </pc:sldChg>
      <pc:sldChg chg="addSp delSp modSp mod">
        <pc:chgData name="Jaana Kokkonen" userId="fd0ea1af-346e-4258-bc54-cec630bd1122" providerId="ADAL" clId="{C5A178CE-C265-4D3D-B4AC-AACD84F38937}" dt="2025-10-21T10:11:03.332" v="81" actId="962"/>
        <pc:sldMkLst>
          <pc:docMk/>
          <pc:sldMk cId="1273342102" sldId="804"/>
        </pc:sldMkLst>
        <pc:spChg chg="mod">
          <ac:chgData name="Jaana Kokkonen" userId="fd0ea1af-346e-4258-bc54-cec630bd1122" providerId="ADAL" clId="{C5A178CE-C265-4D3D-B4AC-AACD84F38937}" dt="2025-10-21T07:56:43.871" v="0"/>
          <ac:spMkLst>
            <pc:docMk/>
            <pc:sldMk cId="1273342102" sldId="804"/>
            <ac:spMk id="8" creationId="{9201FF6F-70E4-494A-AF97-7FDB53D6943F}"/>
          </ac:spMkLst>
        </pc:spChg>
        <pc:spChg chg="mod">
          <ac:chgData name="Jaana Kokkonen" userId="fd0ea1af-346e-4258-bc54-cec630bd1122" providerId="ADAL" clId="{C5A178CE-C265-4D3D-B4AC-AACD84F38937}" dt="2025-10-21T07:57:36.803" v="4"/>
          <ac:spMkLst>
            <pc:docMk/>
            <pc:sldMk cId="1273342102" sldId="804"/>
            <ac:spMk id="9" creationId="{1FC849F3-5DDF-D065-CB47-7B8BA5203AA7}"/>
          </ac:spMkLst>
        </pc:spChg>
        <pc:picChg chg="add mod">
          <ac:chgData name="Jaana Kokkonen" userId="fd0ea1af-346e-4258-bc54-cec630bd1122" providerId="ADAL" clId="{C5A178CE-C265-4D3D-B4AC-AACD84F38937}" dt="2025-10-21T10:11:03.332" v="81" actId="962"/>
          <ac:picMkLst>
            <pc:docMk/>
            <pc:sldMk cId="1273342102" sldId="804"/>
            <ac:picMk id="2" creationId="{1D435141-811D-D2F8-5CEB-82444CDE4C20}"/>
          </ac:picMkLst>
        </pc:picChg>
        <pc:picChg chg="del">
          <ac:chgData name="Jaana Kokkonen" userId="fd0ea1af-346e-4258-bc54-cec630bd1122" providerId="ADAL" clId="{C5A178CE-C265-4D3D-B4AC-AACD84F38937}" dt="2025-10-21T10:09:50.481" v="42" actId="478"/>
          <ac:picMkLst>
            <pc:docMk/>
            <pc:sldMk cId="1273342102" sldId="804"/>
            <ac:picMk id="3" creationId="{FB47F55A-CB09-8D25-57B0-2E1A844F4CFF}"/>
          </ac:picMkLst>
        </pc:picChg>
      </pc:sldChg>
      <pc:sldChg chg="addSp delSp modSp mod">
        <pc:chgData name="Jaana Kokkonen" userId="fd0ea1af-346e-4258-bc54-cec630bd1122" providerId="ADAL" clId="{C5A178CE-C265-4D3D-B4AC-AACD84F38937}" dt="2025-10-22T07:20:46.118" v="131" actId="962"/>
        <pc:sldMkLst>
          <pc:docMk/>
          <pc:sldMk cId="4289866998" sldId="805"/>
        </pc:sldMkLst>
        <pc:spChg chg="mod">
          <ac:chgData name="Jaana Kokkonen" userId="fd0ea1af-346e-4258-bc54-cec630bd1122" providerId="ADAL" clId="{C5A178CE-C265-4D3D-B4AC-AACD84F38937}" dt="2025-10-21T07:56:43.871" v="0"/>
          <ac:spMkLst>
            <pc:docMk/>
            <pc:sldMk cId="4289866998" sldId="805"/>
            <ac:spMk id="6" creationId="{15DDA40F-B895-4E8C-9F65-35AE22DA4737}"/>
          </ac:spMkLst>
        </pc:spChg>
        <pc:spChg chg="mod">
          <ac:chgData name="Jaana Kokkonen" userId="fd0ea1af-346e-4258-bc54-cec630bd1122" providerId="ADAL" clId="{C5A178CE-C265-4D3D-B4AC-AACD84F38937}" dt="2025-10-21T07:57:36.803" v="4"/>
          <ac:spMkLst>
            <pc:docMk/>
            <pc:sldMk cId="4289866998" sldId="805"/>
            <ac:spMk id="7" creationId="{2A6981F2-F0F9-457E-B732-C3237B9100B7}"/>
          </ac:spMkLst>
        </pc:spChg>
        <pc:picChg chg="add mod">
          <ac:chgData name="Jaana Kokkonen" userId="fd0ea1af-346e-4258-bc54-cec630bd1122" providerId="ADAL" clId="{C5A178CE-C265-4D3D-B4AC-AACD84F38937}" dt="2025-10-21T10:39:12.355" v="110" actId="962"/>
          <ac:picMkLst>
            <pc:docMk/>
            <pc:sldMk cId="4289866998" sldId="805"/>
            <ac:picMk id="2" creationId="{B8B7D1CF-A114-7030-F6AA-49648F8A2BDB}"/>
          </ac:picMkLst>
        </pc:picChg>
        <pc:picChg chg="del">
          <ac:chgData name="Jaana Kokkonen" userId="fd0ea1af-346e-4258-bc54-cec630bd1122" providerId="ADAL" clId="{C5A178CE-C265-4D3D-B4AC-AACD84F38937}" dt="2025-10-22T07:20:05.176" v="112" actId="478"/>
          <ac:picMkLst>
            <pc:docMk/>
            <pc:sldMk cId="4289866998" sldId="805"/>
            <ac:picMk id="4" creationId="{A8109702-D931-3B41-2E4D-B31C127289A5}"/>
          </ac:picMkLst>
        </pc:picChg>
        <pc:picChg chg="del">
          <ac:chgData name="Jaana Kokkonen" userId="fd0ea1af-346e-4258-bc54-cec630bd1122" providerId="ADAL" clId="{C5A178CE-C265-4D3D-B4AC-AACD84F38937}" dt="2025-10-21T10:38:21.725" v="85" actId="478"/>
          <ac:picMkLst>
            <pc:docMk/>
            <pc:sldMk cId="4289866998" sldId="805"/>
            <ac:picMk id="5" creationId="{49947538-A3F8-2C5A-463D-18BB5850264D}"/>
          </ac:picMkLst>
        </pc:picChg>
        <pc:picChg chg="add mod">
          <ac:chgData name="Jaana Kokkonen" userId="fd0ea1af-346e-4258-bc54-cec630bd1122" providerId="ADAL" clId="{C5A178CE-C265-4D3D-B4AC-AACD84F38937}" dt="2025-10-22T07:20:46.118" v="131" actId="962"/>
          <ac:picMkLst>
            <pc:docMk/>
            <pc:sldMk cId="4289866998" sldId="805"/>
            <ac:picMk id="8" creationId="{3EB72CDB-8989-FF4C-FF64-EEBC3A1605F5}"/>
          </ac:picMkLst>
        </pc:picChg>
      </pc:sldChg>
      <pc:sldChg chg="addSp delSp modSp mod">
        <pc:chgData name="Jaana Kokkonen" userId="fd0ea1af-346e-4258-bc54-cec630bd1122" providerId="ADAL" clId="{C5A178CE-C265-4D3D-B4AC-AACD84F38937}" dt="2025-10-22T07:28:32.365" v="157" actId="962"/>
        <pc:sldMkLst>
          <pc:docMk/>
          <pc:sldMk cId="1554673308" sldId="806"/>
        </pc:sldMkLst>
        <pc:spChg chg="mod">
          <ac:chgData name="Jaana Kokkonen" userId="fd0ea1af-346e-4258-bc54-cec630bd1122" providerId="ADAL" clId="{C5A178CE-C265-4D3D-B4AC-AACD84F38937}" dt="2025-10-21T07:57:36.803" v="4"/>
          <ac:spMkLst>
            <pc:docMk/>
            <pc:sldMk cId="1554673308" sldId="806"/>
            <ac:spMk id="2" creationId="{DF089A85-9C54-0000-3B93-58FC37026A4B}"/>
          </ac:spMkLst>
        </pc:spChg>
        <pc:spChg chg="mod">
          <ac:chgData name="Jaana Kokkonen" userId="fd0ea1af-346e-4258-bc54-cec630bd1122" providerId="ADAL" clId="{C5A178CE-C265-4D3D-B4AC-AACD84F38937}" dt="2025-10-21T07:57:07.408" v="1" actId="313"/>
          <ac:spMkLst>
            <pc:docMk/>
            <pc:sldMk cId="1554673308" sldId="806"/>
            <ac:spMk id="8" creationId="{94E6C36B-5BF0-488A-A871-07E8081D00E9}"/>
          </ac:spMkLst>
        </pc:spChg>
        <pc:picChg chg="add mod">
          <ac:chgData name="Jaana Kokkonen" userId="fd0ea1af-346e-4258-bc54-cec630bd1122" providerId="ADAL" clId="{C5A178CE-C265-4D3D-B4AC-AACD84F38937}" dt="2025-10-22T07:28:32.365" v="157" actId="962"/>
          <ac:picMkLst>
            <pc:docMk/>
            <pc:sldMk cId="1554673308" sldId="806"/>
            <ac:picMk id="4" creationId="{F21E78A5-6928-6248-9469-304D298E1E3B}"/>
          </ac:picMkLst>
        </pc:picChg>
        <pc:picChg chg="del">
          <ac:chgData name="Jaana Kokkonen" userId="fd0ea1af-346e-4258-bc54-cec630bd1122" providerId="ADAL" clId="{C5A178CE-C265-4D3D-B4AC-AACD84F38937}" dt="2025-10-22T07:27:39.685" v="133" actId="478"/>
          <ac:picMkLst>
            <pc:docMk/>
            <pc:sldMk cId="1554673308" sldId="806"/>
            <ac:picMk id="5" creationId="{1DA9AFE8-42D3-C434-9E9B-F9ACDA6ED0ED}"/>
          </ac:picMkLst>
        </pc:picChg>
      </pc:sldChg>
      <pc:sldChg chg="addSp delSp modSp mod">
        <pc:chgData name="Jaana Kokkonen" userId="fd0ea1af-346e-4258-bc54-cec630bd1122" providerId="ADAL" clId="{C5A178CE-C265-4D3D-B4AC-AACD84F38937}" dt="2025-10-22T11:10:29.529" v="322" actId="962"/>
        <pc:sldMkLst>
          <pc:docMk/>
          <pc:sldMk cId="2563024104" sldId="807"/>
        </pc:sldMkLst>
        <pc:spChg chg="mod">
          <ac:chgData name="Jaana Kokkonen" userId="fd0ea1af-346e-4258-bc54-cec630bd1122" providerId="ADAL" clId="{C5A178CE-C265-4D3D-B4AC-AACD84F38937}" dt="2025-10-21T07:57:36.803" v="4"/>
          <ac:spMkLst>
            <pc:docMk/>
            <pc:sldMk cId="2563024104" sldId="807"/>
            <ac:spMk id="2" creationId="{4E9AE651-57E6-3B4E-56BD-6BC80698B50A}"/>
          </ac:spMkLst>
        </pc:spChg>
        <pc:spChg chg="mod">
          <ac:chgData name="Jaana Kokkonen" userId="fd0ea1af-346e-4258-bc54-cec630bd1122" providerId="ADAL" clId="{C5A178CE-C265-4D3D-B4AC-AACD84F38937}" dt="2025-10-21T07:56:43.871" v="0"/>
          <ac:spMkLst>
            <pc:docMk/>
            <pc:sldMk cId="2563024104" sldId="807"/>
            <ac:spMk id="7" creationId="{40C7B944-4B84-4A85-8C21-CF9F5EEAF023}"/>
          </ac:spMkLst>
        </pc:spChg>
        <pc:picChg chg="del">
          <ac:chgData name="Jaana Kokkonen" userId="fd0ea1af-346e-4258-bc54-cec630bd1122" providerId="ADAL" clId="{C5A178CE-C265-4D3D-B4AC-AACD84F38937}" dt="2025-10-22T11:08:43.449" v="243" actId="478"/>
          <ac:picMkLst>
            <pc:docMk/>
            <pc:sldMk cId="2563024104" sldId="807"/>
            <ac:picMk id="3" creationId="{30A30895-281C-90DC-8FF3-45BE02BF2474}"/>
          </ac:picMkLst>
        </pc:picChg>
        <pc:picChg chg="add mod ord">
          <ac:chgData name="Jaana Kokkonen" userId="fd0ea1af-346e-4258-bc54-cec630bd1122" providerId="ADAL" clId="{C5A178CE-C265-4D3D-B4AC-AACD84F38937}" dt="2025-10-22T11:05:51.714" v="241" actId="962"/>
          <ac:picMkLst>
            <pc:docMk/>
            <pc:sldMk cId="2563024104" sldId="807"/>
            <ac:picMk id="5" creationId="{1C99A823-5D29-4082-E7F4-8EEFA2340514}"/>
          </ac:picMkLst>
        </pc:picChg>
        <pc:picChg chg="add mod">
          <ac:chgData name="Jaana Kokkonen" userId="fd0ea1af-346e-4258-bc54-cec630bd1122" providerId="ADAL" clId="{C5A178CE-C265-4D3D-B4AC-AACD84F38937}" dt="2025-10-22T11:10:29.529" v="322" actId="962"/>
          <ac:picMkLst>
            <pc:docMk/>
            <pc:sldMk cId="2563024104" sldId="807"/>
            <ac:picMk id="6" creationId="{56B554F4-8E48-CD01-108E-F2105F7A5280}"/>
          </ac:picMkLst>
        </pc:picChg>
        <pc:picChg chg="del">
          <ac:chgData name="Jaana Kokkonen" userId="fd0ea1af-346e-4258-bc54-cec630bd1122" providerId="ADAL" clId="{C5A178CE-C265-4D3D-B4AC-AACD84F38937}" dt="2025-10-22T11:03:33.820" v="159" actId="478"/>
          <ac:picMkLst>
            <pc:docMk/>
            <pc:sldMk cId="2563024104" sldId="807"/>
            <ac:picMk id="8" creationId="{8CD5577C-D91E-A550-80C7-B2A59A3D8FF8}"/>
          </ac:picMkLst>
        </pc:picChg>
      </pc:sldChg>
      <pc:sldChg chg="addSp delSp modSp mod">
        <pc:chgData name="Jaana Kokkonen" userId="fd0ea1af-346e-4258-bc54-cec630bd1122" providerId="ADAL" clId="{C5A178CE-C265-4D3D-B4AC-AACD84F38937}" dt="2025-10-22T11:12:50.737" v="347" actId="962"/>
        <pc:sldMkLst>
          <pc:docMk/>
          <pc:sldMk cId="980095356" sldId="808"/>
        </pc:sldMkLst>
        <pc:spChg chg="mod">
          <ac:chgData name="Jaana Kokkonen" userId="fd0ea1af-346e-4258-bc54-cec630bd1122" providerId="ADAL" clId="{C5A178CE-C265-4D3D-B4AC-AACD84F38937}" dt="2025-10-21T07:57:36.803" v="4"/>
          <ac:spMkLst>
            <pc:docMk/>
            <pc:sldMk cId="980095356" sldId="808"/>
            <ac:spMk id="2" creationId="{94EE1239-BEDB-C916-25F9-F846C974B333}"/>
          </ac:spMkLst>
        </pc:spChg>
        <pc:spChg chg="mod">
          <ac:chgData name="Jaana Kokkonen" userId="fd0ea1af-346e-4258-bc54-cec630bd1122" providerId="ADAL" clId="{C5A178CE-C265-4D3D-B4AC-AACD84F38937}" dt="2025-10-21T07:57:08.274" v="2" actId="313"/>
          <ac:spMkLst>
            <pc:docMk/>
            <pc:sldMk cId="980095356" sldId="808"/>
            <ac:spMk id="7" creationId="{B323B799-2324-459C-8F1B-D56CAF31B788}"/>
          </ac:spMkLst>
        </pc:spChg>
        <pc:picChg chg="add mod">
          <ac:chgData name="Jaana Kokkonen" userId="fd0ea1af-346e-4258-bc54-cec630bd1122" providerId="ADAL" clId="{C5A178CE-C265-4D3D-B4AC-AACD84F38937}" dt="2025-10-22T11:12:50.737" v="347" actId="962"/>
          <ac:picMkLst>
            <pc:docMk/>
            <pc:sldMk cId="980095356" sldId="808"/>
            <ac:picMk id="4" creationId="{293064EB-6817-4525-ECC8-4499D1586C6E}"/>
          </ac:picMkLst>
        </pc:picChg>
        <pc:picChg chg="del">
          <ac:chgData name="Jaana Kokkonen" userId="fd0ea1af-346e-4258-bc54-cec630bd1122" providerId="ADAL" clId="{C5A178CE-C265-4D3D-B4AC-AACD84F38937}" dt="2025-10-22T11:11:49.512" v="324" actId="478"/>
          <ac:picMkLst>
            <pc:docMk/>
            <pc:sldMk cId="980095356" sldId="808"/>
            <ac:picMk id="5" creationId="{1FBC3DDB-6582-25EE-6B44-7F2AF0C07A8B}"/>
          </ac:picMkLst>
        </pc:picChg>
      </pc:sldChg>
      <pc:sldChg chg="addSp delSp modSp mod">
        <pc:chgData name="Jaana Kokkonen" userId="fd0ea1af-346e-4258-bc54-cec630bd1122" providerId="ADAL" clId="{C5A178CE-C265-4D3D-B4AC-AACD84F38937}" dt="2025-10-22T11:25:06.210" v="972" actId="962"/>
        <pc:sldMkLst>
          <pc:docMk/>
          <pc:sldMk cId="3616999381" sldId="809"/>
        </pc:sldMkLst>
        <pc:spChg chg="mod">
          <ac:chgData name="Jaana Kokkonen" userId="fd0ea1af-346e-4258-bc54-cec630bd1122" providerId="ADAL" clId="{C5A178CE-C265-4D3D-B4AC-AACD84F38937}" dt="2025-10-21T07:57:36.803" v="4"/>
          <ac:spMkLst>
            <pc:docMk/>
            <pc:sldMk cId="3616999381" sldId="809"/>
            <ac:spMk id="2" creationId="{D64DCB7F-1BD4-955B-7D94-2B45AFE0B1C8}"/>
          </ac:spMkLst>
        </pc:spChg>
        <pc:spChg chg="mod">
          <ac:chgData name="Jaana Kokkonen" userId="fd0ea1af-346e-4258-bc54-cec630bd1122" providerId="ADAL" clId="{C5A178CE-C265-4D3D-B4AC-AACD84F38937}" dt="2025-10-21T07:57:08.908" v="3" actId="313"/>
          <ac:spMkLst>
            <pc:docMk/>
            <pc:sldMk cId="3616999381" sldId="809"/>
            <ac:spMk id="6" creationId="{65CBE242-6BFA-44F0-9EA1-5944FFF034F5}"/>
          </ac:spMkLst>
        </pc:spChg>
        <pc:picChg chg="add mod">
          <ac:chgData name="Jaana Kokkonen" userId="fd0ea1af-346e-4258-bc54-cec630bd1122" providerId="ADAL" clId="{C5A178CE-C265-4D3D-B4AC-AACD84F38937}" dt="2025-10-22T11:25:06.210" v="972" actId="962"/>
          <ac:picMkLst>
            <pc:docMk/>
            <pc:sldMk cId="3616999381" sldId="809"/>
            <ac:picMk id="4" creationId="{A361AC5E-FC69-2AAA-D76A-CEA545E5EF69}"/>
          </ac:picMkLst>
        </pc:picChg>
        <pc:picChg chg="del">
          <ac:chgData name="Jaana Kokkonen" userId="fd0ea1af-346e-4258-bc54-cec630bd1122" providerId="ADAL" clId="{C5A178CE-C265-4D3D-B4AC-AACD84F38937}" dt="2025-10-22T11:16:24.626" v="349" actId="478"/>
          <ac:picMkLst>
            <pc:docMk/>
            <pc:sldMk cId="3616999381" sldId="809"/>
            <ac:picMk id="5" creationId="{96A8F145-040C-6257-110A-D63000F133A0}"/>
          </ac:picMkLst>
        </pc:picChg>
      </pc:sldChg>
      <pc:sldChg chg="addSp delSp modSp mod">
        <pc:chgData name="Jaana Kokkonen" userId="fd0ea1af-346e-4258-bc54-cec630bd1122" providerId="ADAL" clId="{C5A178CE-C265-4D3D-B4AC-AACD84F38937}" dt="2025-10-21T08:04:26.510" v="40" actId="1037"/>
        <pc:sldMkLst>
          <pc:docMk/>
          <pc:sldMk cId="3729499986" sldId="810"/>
        </pc:sldMkLst>
        <pc:spChg chg="mod">
          <ac:chgData name="Jaana Kokkonen" userId="fd0ea1af-346e-4258-bc54-cec630bd1122" providerId="ADAL" clId="{C5A178CE-C265-4D3D-B4AC-AACD84F38937}" dt="2025-10-21T07:57:36.803" v="4"/>
          <ac:spMkLst>
            <pc:docMk/>
            <pc:sldMk cId="3729499986" sldId="810"/>
            <ac:spMk id="3" creationId="{5B9AF184-AA5F-9F65-B1A7-A3E564C52216}"/>
          </ac:spMkLst>
        </pc:spChg>
        <pc:picChg chg="del">
          <ac:chgData name="Jaana Kokkonen" userId="fd0ea1af-346e-4258-bc54-cec630bd1122" providerId="ADAL" clId="{C5A178CE-C265-4D3D-B4AC-AACD84F38937}" dt="2025-10-21T08:03:30.589" v="6" actId="478"/>
          <ac:picMkLst>
            <pc:docMk/>
            <pc:sldMk cId="3729499986" sldId="810"/>
            <ac:picMk id="2" creationId="{07BC97B1-4B9F-0EC3-24E6-E07D783203AF}"/>
          </ac:picMkLst>
        </pc:picChg>
        <pc:picChg chg="add mod">
          <ac:chgData name="Jaana Kokkonen" userId="fd0ea1af-346e-4258-bc54-cec630bd1122" providerId="ADAL" clId="{C5A178CE-C265-4D3D-B4AC-AACD84F38937}" dt="2025-10-21T08:04:26.510" v="40" actId="1037"/>
          <ac:picMkLst>
            <pc:docMk/>
            <pc:sldMk cId="3729499986" sldId="810"/>
            <ac:picMk id="4" creationId="{71564F5B-FBA6-5724-9B54-F2BC541CDAA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3B138-173C-46F0-B529-FC07560AB81E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9C122-1841-446F-A209-09DB18BC1F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29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19C122-1841-446F-A209-09DB18BC1FB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1587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963734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078417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697087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805606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2957559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9034617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4278438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11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1975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9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4098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895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286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12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22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131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81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8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74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519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53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103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05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23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62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78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03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95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2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ollisyyskatsaus.fi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ollisyyskatsaus.fi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11.png"/><Relationship Id="rId4" Type="http://schemas.openxmlformats.org/officeDocument/2006/relationships/hyperlink" Target="https://www.tyollisyyskatsaus.fi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ollisyyskatsaus.fi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ollisyyskatsaus.fi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A73B43-1EB6-4A1D-81F2-91C5559DF5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Työttömyystiedot 30.9.2025</a:t>
            </a:r>
          </a:p>
        </p:txBody>
      </p:sp>
    </p:spTree>
    <p:extLst>
      <p:ext uri="{BB962C8B-B14F-4D97-AF65-F5344CB8AC3E}">
        <p14:creationId xmlns:p14="http://schemas.microsoft.com/office/powerpoint/2010/main" val="3978130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408" y="404664"/>
            <a:ext cx="8297862" cy="504056"/>
          </a:xfrm>
        </p:spPr>
        <p:txBody>
          <a:bodyPr/>
          <a:lstStyle/>
          <a:p>
            <a:r>
              <a:rPr lang="fi-FI" dirty="0"/>
              <a:t>Työttömyysaste maakunnittain 30.9.2025, prosenttia</a:t>
            </a:r>
          </a:p>
        </p:txBody>
      </p:sp>
      <p:sp>
        <p:nvSpPr>
          <p:cNvPr id="9" name="Title 11">
            <a:extLst>
              <a:ext uri="{FF2B5EF4-FFF2-40B4-BE49-F238E27FC236}">
                <a16:creationId xmlns:a16="http://schemas.microsoft.com/office/drawing/2014/main" id="{1FC849F3-5DDF-D065-CB47-7B8BA5203AA7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			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21.10.2025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2" name="Kuva 1" descr="Palkkikaavio; työttömyysaste maakunnittain 30.9.2025. Työttömänä oli koko maassa 11,4 prosenttia ja Etelä-Savossa 10,6 prosenttia työvoimasta. Maakunnittain tarkasteltuna korkeimmat työttömyysasteet olivat Päijät-Hämeessä, 14,0 prosenttia, ja Pohjois-Karjalassa, 13,6 prosenttia. Alhaisimmat työttömyysasteet olivat Ahvenanmaalla, 5,2 prosenttia ja Pohjanmaalla 7,0 prosenttia.">
            <a:extLst>
              <a:ext uri="{FF2B5EF4-FFF2-40B4-BE49-F238E27FC236}">
                <a16:creationId xmlns:a16="http://schemas.microsoft.com/office/drawing/2014/main" id="{1D435141-811D-D2F8-5CEB-82444CDE4C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408" y="1052736"/>
            <a:ext cx="8928992" cy="5158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342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>
            <a:extLst>
              <a:ext uri="{FF2B5EF4-FFF2-40B4-BE49-F238E27FC236}">
                <a16:creationId xmlns:a16="http://schemas.microsoft.com/office/drawing/2014/main" id="{15DDA40F-B895-4E8C-9F65-35AE22DA4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404664"/>
            <a:ext cx="10297144" cy="864096"/>
          </a:xfrm>
        </p:spPr>
        <p:txBody>
          <a:bodyPr/>
          <a:lstStyle/>
          <a:p>
            <a:r>
              <a:rPr lang="fi-FI" dirty="0"/>
              <a:t>Työttömien työnhakijoiden osuus työvoimasta ELY-keskuksittain 30.9.2025, prosenttia</a:t>
            </a:r>
          </a:p>
        </p:txBody>
      </p:sp>
      <p:sp>
        <p:nvSpPr>
          <p:cNvPr id="7" name="Title 11">
            <a:extLst>
              <a:ext uri="{FF2B5EF4-FFF2-40B4-BE49-F238E27FC236}">
                <a16:creationId xmlns:a16="http://schemas.microsoft.com/office/drawing/2014/main" id="{2A6981F2-F0F9-457E-B732-C3237B9100B7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3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21.10.2025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2" name="Kuva 1" descr="Palkkikaavio; työttömien työnhakijoiden osuus työvoimasta ELY-keskuksittain 30.9.2025. Työttömänä oli Etelä-Savossa 10,6 prosenttia työvoimasta, ja koko maassa työttömänä oli keskimäärin 11,4 prosenttia työvoimasta. ELY-keskusalueista Pohjois-Karjalassa oli korkein työttömyysaste, 13,6 prosenttia ja pienin Ahvenanmaalla, 5,2 prosenttia.">
            <a:extLst>
              <a:ext uri="{FF2B5EF4-FFF2-40B4-BE49-F238E27FC236}">
                <a16:creationId xmlns:a16="http://schemas.microsoft.com/office/drawing/2014/main" id="{B8B7D1CF-A114-7030-F6AA-49648F8A2B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949" y="1499468"/>
            <a:ext cx="5655051" cy="3110558"/>
          </a:xfrm>
          <a:prstGeom prst="rect">
            <a:avLst/>
          </a:prstGeom>
        </p:spPr>
      </p:pic>
      <p:pic>
        <p:nvPicPr>
          <p:cNvPr id="8" name="Kuva 7" descr="Karttakuva; työttömien työnhakijoiden osuus työvoimasta ELY-keskuksittain 30.9.2025. ELY-keskusalueista Pohjois-Karjalassa oli korkein työttömyysaste, 13,6 prosenttia ja pienin Ahvenanmaalla, 5,2 prosenttia.">
            <a:extLst>
              <a:ext uri="{FF2B5EF4-FFF2-40B4-BE49-F238E27FC236}">
                <a16:creationId xmlns:a16="http://schemas.microsoft.com/office/drawing/2014/main" id="{3EB72CDB-8989-FF4C-FF64-EEBC3A1605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56040" y="894289"/>
            <a:ext cx="3513124" cy="576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866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4E6C36B-5BF0-488A-A871-07E8081D0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400" y="404664"/>
            <a:ext cx="10729192" cy="504056"/>
          </a:xfrm>
        </p:spPr>
        <p:txBody>
          <a:bodyPr/>
          <a:lstStyle/>
          <a:p>
            <a:r>
              <a:rPr lang="fi-FI" dirty="0"/>
              <a:t>Työttömät työnhakijat ELY-keskuksittain syyskuussa 2024 ja 2025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DF089A85-9C54-0000-3B93-58FC37026A4B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3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21.10.2025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alkkikaavio; Työttömät työnhakijat ELY-keskuksittain syyskuussa 2024 ja 2025. Työttömien työnhakijoiden määrä kasvoi syyskuussa edellisen vuoden vastaavasta ajankohdasta kaikkien muiden elinkeino-, liikenne- ja ympäristökeskusten (ELY-keskus) alueilla paitsi Kainuussa. Kasvua oli eniten Hämeessä (14 %), Varsinais-Suomessa (13 %), Uudellamaalla (13 %) ja Pohjois-Savossa (13 %). Kainuussa työttömien työnhakijoiden määrä väheni hieman (-1 %).">
            <a:extLst>
              <a:ext uri="{FF2B5EF4-FFF2-40B4-BE49-F238E27FC236}">
                <a16:creationId xmlns:a16="http://schemas.microsoft.com/office/drawing/2014/main" id="{F21E78A5-6928-6248-9469-304D298E1E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1464" y="1052736"/>
            <a:ext cx="7920880" cy="493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673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arttakuva: Työttömien työnhakijoiden osuus työvoimasta kunnittain Etelä-Savossa 30.9.2025. Suhteellisesti vähiten työttömiä oli Juvalla, 7,5 prosenttia ja Puumalassa, 8,0 prosenttia työvoimasta, ja eniten Savonlinnassa, 11,8 prosenttia ja Rantasalmella, 10,7 prosenttia työvoimasta.">
            <a:extLst>
              <a:ext uri="{FF2B5EF4-FFF2-40B4-BE49-F238E27FC236}">
                <a16:creationId xmlns:a16="http://schemas.microsoft.com/office/drawing/2014/main" id="{1C99A823-5D29-4082-E7F4-8EEFA23405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376" y="980728"/>
            <a:ext cx="7560840" cy="5344976"/>
          </a:xfrm>
          <a:prstGeom prst="rect">
            <a:avLst/>
          </a:prstGeom>
        </p:spPr>
      </p:pic>
      <p:sp>
        <p:nvSpPr>
          <p:cNvPr id="7" name="Otsikko 1">
            <a:extLst>
              <a:ext uri="{FF2B5EF4-FFF2-40B4-BE49-F238E27FC236}">
                <a16:creationId xmlns:a16="http://schemas.microsoft.com/office/drawing/2014/main" id="{40C7B944-4B84-4A85-8C21-CF9F5EEAF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271790"/>
            <a:ext cx="11521280" cy="864096"/>
          </a:xfrm>
        </p:spPr>
        <p:txBody>
          <a:bodyPr/>
          <a:lstStyle/>
          <a:p>
            <a:r>
              <a:rPr lang="fi-FI" dirty="0"/>
              <a:t>Työttömien työnhakijoiden osuus työvoimasta kunnittain Etelä-Savossa  30.9.2025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4E9AE651-57E6-3B4E-56BD-6BC80698B50A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4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21.10.2025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6" name="Kuva 5" descr="Palkkikaavio; Työttömien työnhakijoiden osuus työvoimasta kunnittain Etelä-Savossa 30.9.2025. Etelä-Savossa oli työttömiä työnhakijoita 10,6 prosenttia työvoimasta, kun koko maassa heitä oli 11,4 prosenttia työvoimasta. Kunnittain tarkasteltuna Etelä-Savossa suhteellisesti vähiten työttömiä oli Juvalla, 7,5 prosenttia ja Puumalassa, 8,0 prosenttia työvoimasta, ja eniten Savonlinnassa, 11,8 prosenttia ja Rantasalmella, 10,7 prosenttia työvoimasta.">
            <a:extLst>
              <a:ext uri="{FF2B5EF4-FFF2-40B4-BE49-F238E27FC236}">
                <a16:creationId xmlns:a16="http://schemas.microsoft.com/office/drawing/2014/main" id="{56B554F4-8E48-CD01-108E-F2105F7A52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76120" y="1078805"/>
            <a:ext cx="4633362" cy="2651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024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1">
            <a:extLst>
              <a:ext uri="{FF2B5EF4-FFF2-40B4-BE49-F238E27FC236}">
                <a16:creationId xmlns:a16="http://schemas.microsoft.com/office/drawing/2014/main" id="{B323B799-2324-459C-8F1B-D56CAF31B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16" y="260648"/>
            <a:ext cx="10513168" cy="936104"/>
          </a:xfrm>
        </p:spPr>
        <p:txBody>
          <a:bodyPr/>
          <a:lstStyle/>
          <a:p>
            <a:r>
              <a:rPr lang="fi-FI" dirty="0"/>
              <a:t>Työttömät työnhakijat ikäryhmittäin Etelä-Savossa syyskuussa 2024 ja 2025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94EE1239-BEDB-C916-25F9-F846C974B333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3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21.10.2025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alkkikaavio; työttömät työnhakijat ikäryhmittäin Etelä-Savossa syyskuussa 2024 ja 2025. Työttömien määrä on noussut lähes kaikissa ikäryhmissä edellisen vuoden elokuuhun verrattuna, ainoastaan 45-49-vuotiaiden ja 55-59-vuotiaiden työttömien määrä on hieman laskenut. Eniten työttömiä työnhakijoita Etelä-Savossa oli 60-64-vuotiaiden sekä 55-59-vuotiaiden ikäryhmässä.">
            <a:extLst>
              <a:ext uri="{FF2B5EF4-FFF2-40B4-BE49-F238E27FC236}">
                <a16:creationId xmlns:a16="http://schemas.microsoft.com/office/drawing/2014/main" id="{293064EB-6817-4525-ECC8-4499D1586C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47528" y="1196752"/>
            <a:ext cx="7632848" cy="4831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095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11305256" cy="864096"/>
          </a:xfrm>
        </p:spPr>
        <p:txBody>
          <a:bodyPr/>
          <a:lstStyle/>
          <a:p>
            <a:r>
              <a:rPr lang="fi-FI" dirty="0"/>
              <a:t>Alle 25-vuotiaat työttömät työnhakijat Etelä-Savossa kuukauden lopussa 2021 - 2025</a:t>
            </a:r>
          </a:p>
        </p:txBody>
      </p:sp>
      <p:sp>
        <p:nvSpPr>
          <p:cNvPr id="3" name="Title 11">
            <a:extLst>
              <a:ext uri="{FF2B5EF4-FFF2-40B4-BE49-F238E27FC236}">
                <a16:creationId xmlns:a16="http://schemas.microsoft.com/office/drawing/2014/main" id="{5B9AF184-AA5F-9F65-B1A7-A3E564C52216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			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21.10.2025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Viivakaavio; alle 25-vuotiaat työttömät työnhakijat Etelä-Savossa kuukauden lopussa vuosina 2021-2025. Alle 25-vuotiaita työttömiä työnhakijoita oli Etelä-Savossa vuoden 2025 syyskuun lopussa 649, mikä on 7 enemmän kuin vuosi sitten samaan aikaan. ">
            <a:extLst>
              <a:ext uri="{FF2B5EF4-FFF2-40B4-BE49-F238E27FC236}">
                <a16:creationId xmlns:a16="http://schemas.microsoft.com/office/drawing/2014/main" id="{71564F5B-FBA6-5724-9B54-F2BC541CDA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392" y="1297811"/>
            <a:ext cx="10081120" cy="4579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499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>
            <a:extLst>
              <a:ext uri="{FF2B5EF4-FFF2-40B4-BE49-F238E27FC236}">
                <a16:creationId xmlns:a16="http://schemas.microsoft.com/office/drawing/2014/main" id="{65CBE242-6BFA-44F0-9EA1-5944FFF03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16" y="404664"/>
            <a:ext cx="10873208" cy="936104"/>
          </a:xfrm>
        </p:spPr>
        <p:txBody>
          <a:bodyPr/>
          <a:lstStyle/>
          <a:p>
            <a:r>
              <a:rPr lang="fi-FI" dirty="0"/>
              <a:t>Työttömät työnhakijat ammattiryhmittäin Etelä-Savossa syyskuussa 2024 ja 2025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D64DCB7F-1BD4-955B-7D94-2B45AFE0B1C8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3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21.10.2025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alkkikaavio; työttömät työnhakijat ammattiryhmittäin Etelä-Savossa syyskuussa 2024 ja 2025. Työttömänä olevien johtajien ja erityisasiantuntijoiden määrä kasvoi vuodentakaisesta 553:stä 681:een eli 23 %. Myös työttömien palvelu- ja myyntityöntekijöiden määrä kasvoi selvästi. Prosessi- ja kuljetustyöntekijöiden ammattiryhmässä sekä maanviljelijöiden, metsätyöntekijöiden, ym ryhmässä työnhakijat vähenivät.">
            <a:extLst>
              <a:ext uri="{FF2B5EF4-FFF2-40B4-BE49-F238E27FC236}">
                <a16:creationId xmlns:a16="http://schemas.microsoft.com/office/drawing/2014/main" id="{A361AC5E-FC69-2AAA-D76A-CEA545E5EF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3472" y="1196752"/>
            <a:ext cx="7776864" cy="4886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999381"/>
      </p:ext>
    </p:extLst>
  </p:cSld>
  <p:clrMapOvr>
    <a:masterClrMapping/>
  </p:clrMapOvr>
</p:sld>
</file>

<file path=ppt/theme/theme1.xml><?xml version="1.0" encoding="utf-8"?>
<a:theme xmlns:a="http://schemas.openxmlformats.org/drawingml/2006/main" name="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ESAVO PowerPoint-esitysmalli</Template>
  <TotalTime>62007</TotalTime>
  <Words>231</Words>
  <Application>Microsoft Office PowerPoint</Application>
  <PresentationFormat>Laajakuva</PresentationFormat>
  <Paragraphs>23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ESAVO</vt:lpstr>
      <vt:lpstr>Työttömyystiedot 30.9.2025</vt:lpstr>
      <vt:lpstr>Työttömyysaste maakunnittain 30.9.2025, prosenttia</vt:lpstr>
      <vt:lpstr>Työttömien työnhakijoiden osuus työvoimasta ELY-keskuksittain 30.9.2025, prosenttia</vt:lpstr>
      <vt:lpstr>Työttömät työnhakijat ELY-keskuksittain syyskuussa 2024 ja 2025</vt:lpstr>
      <vt:lpstr>Työttömien työnhakijoiden osuus työvoimasta kunnittain Etelä-Savossa  30.9.2025</vt:lpstr>
      <vt:lpstr>Työttömät työnhakijat ikäryhmittäin Etelä-Savossa syyskuussa 2024 ja 2025</vt:lpstr>
      <vt:lpstr>Alle 25-vuotiaat työttömät työnhakijat Etelä-Savossa kuukauden lopussa 2021 - 2025</vt:lpstr>
      <vt:lpstr>Työttömät työnhakijat ammattiryhmittäin Etelä-Savossa syyskuussa 2024 ja 2025</vt:lpstr>
    </vt:vector>
  </TitlesOfParts>
  <Company>Etelä-Savon maakuntaliitto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Työttömyystiedot</dc:title>
  <dc:creator>Jaana Kokkonen</dc:creator>
  <cp:lastModifiedBy>Jaana Kokkonen</cp:lastModifiedBy>
  <cp:revision>286</cp:revision>
  <dcterms:created xsi:type="dcterms:W3CDTF">2020-02-25T14:36:39Z</dcterms:created>
  <dcterms:modified xsi:type="dcterms:W3CDTF">2025-10-22T11:25:14Z</dcterms:modified>
</cp:coreProperties>
</file>