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0"/>
  </p:notesMasterIdLst>
  <p:sldIdLst>
    <p:sldId id="685" r:id="rId2"/>
    <p:sldId id="804" r:id="rId3"/>
    <p:sldId id="805" r:id="rId4"/>
    <p:sldId id="806" r:id="rId5"/>
    <p:sldId id="807" r:id="rId6"/>
    <p:sldId id="808" r:id="rId7"/>
    <p:sldId id="810" r:id="rId8"/>
    <p:sldId id="8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2DCCC2-29AD-423B-9973-525295041EF6}" v="5" dt="2025-11-27T07:33:35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46" autoAdjust="0"/>
    <p:restoredTop sz="95033" autoAdjust="0"/>
  </p:normalViewPr>
  <p:slideViewPr>
    <p:cSldViewPr showGuides="1">
      <p:cViewPr varScale="1">
        <p:scale>
          <a:sx n="78" d="100"/>
          <a:sy n="78" d="100"/>
        </p:scale>
        <p:origin x="38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C5A178CE-C265-4D3D-B4AC-AACD84F38937}"/>
    <pc:docChg chg="custSel modSld">
      <pc:chgData name="Jaana Kokkonen" userId="fd0ea1af-346e-4258-bc54-cec630bd1122" providerId="ADAL" clId="{C5A178CE-C265-4D3D-B4AC-AACD84F38937}" dt="2025-11-27T07:38:35.940" v="920" actId="962"/>
      <pc:docMkLst>
        <pc:docMk/>
      </pc:docMkLst>
      <pc:sldChg chg="modSp mod">
        <pc:chgData name="Jaana Kokkonen" userId="fd0ea1af-346e-4258-bc54-cec630bd1122" providerId="ADAL" clId="{C5A178CE-C265-4D3D-B4AC-AACD84F38937}" dt="2025-11-26T07:17:33.632" v="0" actId="313"/>
        <pc:sldMkLst>
          <pc:docMk/>
          <pc:sldMk cId="3978130760" sldId="685"/>
        </pc:sldMkLst>
        <pc:spChg chg="mod">
          <ac:chgData name="Jaana Kokkonen" userId="fd0ea1af-346e-4258-bc54-cec630bd1122" providerId="ADAL" clId="{C5A178CE-C265-4D3D-B4AC-AACD84F38937}" dt="2025-11-26T07:17:33.632" v="0" actId="313"/>
          <ac:spMkLst>
            <pc:docMk/>
            <pc:sldMk cId="3978130760" sldId="685"/>
            <ac:spMk id="2" creationId="{81A73B43-1EB6-4A1D-81F2-91C5559DF55E}"/>
          </ac:spMkLst>
        </pc:spChg>
      </pc:sldChg>
      <pc:sldChg chg="addSp delSp modSp mod">
        <pc:chgData name="Jaana Kokkonen" userId="fd0ea1af-346e-4258-bc54-cec630bd1122" providerId="ADAL" clId="{C5A178CE-C265-4D3D-B4AC-AACD84F38937}" dt="2025-11-26T07:59:50.262" v="65" actId="962"/>
        <pc:sldMkLst>
          <pc:docMk/>
          <pc:sldMk cId="1273342102" sldId="804"/>
        </pc:sldMkLst>
        <pc:spChg chg="mod">
          <ac:chgData name="Jaana Kokkonen" userId="fd0ea1af-346e-4258-bc54-cec630bd1122" providerId="ADAL" clId="{C5A178CE-C265-4D3D-B4AC-AACD84F38937}" dt="2025-11-26T07:17:35.313" v="1" actId="313"/>
          <ac:spMkLst>
            <pc:docMk/>
            <pc:sldMk cId="1273342102" sldId="804"/>
            <ac:spMk id="8" creationId="{9201FF6F-70E4-494A-AF97-7FDB53D6943F}"/>
          </ac:spMkLst>
        </pc:spChg>
        <pc:spChg chg="mod">
          <ac:chgData name="Jaana Kokkonen" userId="fd0ea1af-346e-4258-bc54-cec630bd1122" providerId="ADAL" clId="{C5A178CE-C265-4D3D-B4AC-AACD84F38937}" dt="2025-11-26T07:18:14.339" v="7"/>
          <ac:spMkLst>
            <pc:docMk/>
            <pc:sldMk cId="1273342102" sldId="804"/>
            <ac:spMk id="9" creationId="{1FC849F3-5DDF-D065-CB47-7B8BA5203AA7}"/>
          </ac:spMkLst>
        </pc:spChg>
        <pc:picChg chg="del">
          <ac:chgData name="Jaana Kokkonen" userId="fd0ea1af-346e-4258-bc54-cec630bd1122" providerId="ADAL" clId="{C5A178CE-C265-4D3D-B4AC-AACD84F38937}" dt="2025-11-26T07:58:01.002" v="9" actId="478"/>
          <ac:picMkLst>
            <pc:docMk/>
            <pc:sldMk cId="1273342102" sldId="804"/>
            <ac:picMk id="2" creationId="{1D435141-811D-D2F8-5CEB-82444CDE4C20}"/>
          </ac:picMkLst>
        </pc:picChg>
        <pc:picChg chg="add mod">
          <ac:chgData name="Jaana Kokkonen" userId="fd0ea1af-346e-4258-bc54-cec630bd1122" providerId="ADAL" clId="{C5A178CE-C265-4D3D-B4AC-AACD84F38937}" dt="2025-11-26T07:59:50.262" v="65" actId="962"/>
          <ac:picMkLst>
            <pc:docMk/>
            <pc:sldMk cId="1273342102" sldId="804"/>
            <ac:picMk id="3" creationId="{EC4FA3C7-6EE2-FC6C-35D8-498E93E47898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26T08:07:03.762" v="148" actId="962"/>
        <pc:sldMkLst>
          <pc:docMk/>
          <pc:sldMk cId="4289866998" sldId="805"/>
        </pc:sldMkLst>
        <pc:spChg chg="mod">
          <ac:chgData name="Jaana Kokkonen" userId="fd0ea1af-346e-4258-bc54-cec630bd1122" providerId="ADAL" clId="{C5A178CE-C265-4D3D-B4AC-AACD84F38937}" dt="2025-11-26T07:17:36.142" v="2" actId="313"/>
          <ac:spMkLst>
            <pc:docMk/>
            <pc:sldMk cId="4289866998" sldId="805"/>
            <ac:spMk id="6" creationId="{15DDA40F-B895-4E8C-9F65-35AE22DA4737}"/>
          </ac:spMkLst>
        </pc:spChg>
        <pc:spChg chg="mod">
          <ac:chgData name="Jaana Kokkonen" userId="fd0ea1af-346e-4258-bc54-cec630bd1122" providerId="ADAL" clId="{C5A178CE-C265-4D3D-B4AC-AACD84F38937}" dt="2025-11-26T07:18:14.339" v="7"/>
          <ac:spMkLst>
            <pc:docMk/>
            <pc:sldMk cId="4289866998" sldId="805"/>
            <ac:spMk id="7" creationId="{2A6981F2-F0F9-457E-B732-C3237B9100B7}"/>
          </ac:spMkLst>
        </pc:spChg>
        <pc:picChg chg="del">
          <ac:chgData name="Jaana Kokkonen" userId="fd0ea1af-346e-4258-bc54-cec630bd1122" providerId="ADAL" clId="{C5A178CE-C265-4D3D-B4AC-AACD84F38937}" dt="2025-11-26T08:03:16.625" v="68" actId="478"/>
          <ac:picMkLst>
            <pc:docMk/>
            <pc:sldMk cId="4289866998" sldId="805"/>
            <ac:picMk id="2" creationId="{B8B7D1CF-A114-7030-F6AA-49648F8A2BDB}"/>
          </ac:picMkLst>
        </pc:picChg>
        <pc:picChg chg="add mod">
          <ac:chgData name="Jaana Kokkonen" userId="fd0ea1af-346e-4258-bc54-cec630bd1122" providerId="ADAL" clId="{C5A178CE-C265-4D3D-B4AC-AACD84F38937}" dt="2025-11-26T08:04:18.379" v="99" actId="962"/>
          <ac:picMkLst>
            <pc:docMk/>
            <pc:sldMk cId="4289866998" sldId="805"/>
            <ac:picMk id="3" creationId="{50140F2E-B17D-7BC2-F4D8-D0FA4F8D869A}"/>
          </ac:picMkLst>
        </pc:picChg>
        <pc:picChg chg="add mod">
          <ac:chgData name="Jaana Kokkonen" userId="fd0ea1af-346e-4258-bc54-cec630bd1122" providerId="ADAL" clId="{C5A178CE-C265-4D3D-B4AC-AACD84F38937}" dt="2025-11-26T08:07:03.762" v="148" actId="962"/>
          <ac:picMkLst>
            <pc:docMk/>
            <pc:sldMk cId="4289866998" sldId="805"/>
            <ac:picMk id="5" creationId="{69DDF213-B52A-D779-6692-25C9D977C010}"/>
          </ac:picMkLst>
        </pc:picChg>
        <pc:picChg chg="del">
          <ac:chgData name="Jaana Kokkonen" userId="fd0ea1af-346e-4258-bc54-cec630bd1122" providerId="ADAL" clId="{C5A178CE-C265-4D3D-B4AC-AACD84F38937}" dt="2025-11-26T08:06:25.978" v="102" actId="478"/>
          <ac:picMkLst>
            <pc:docMk/>
            <pc:sldMk cId="4289866998" sldId="805"/>
            <ac:picMk id="8" creationId="{3EB72CDB-8989-FF4C-FF64-EEBC3A1605F5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26T08:09:36.458" v="165" actId="962"/>
        <pc:sldMkLst>
          <pc:docMk/>
          <pc:sldMk cId="1554673308" sldId="806"/>
        </pc:sldMkLst>
        <pc:spChg chg="mod">
          <ac:chgData name="Jaana Kokkonen" userId="fd0ea1af-346e-4258-bc54-cec630bd1122" providerId="ADAL" clId="{C5A178CE-C265-4D3D-B4AC-AACD84F38937}" dt="2025-11-26T07:18:14.339" v="7"/>
          <ac:spMkLst>
            <pc:docMk/>
            <pc:sldMk cId="1554673308" sldId="806"/>
            <ac:spMk id="2" creationId="{DF089A85-9C54-0000-3B93-58FC37026A4B}"/>
          </ac:spMkLst>
        </pc:spChg>
        <pc:spChg chg="mod">
          <ac:chgData name="Jaana Kokkonen" userId="fd0ea1af-346e-4258-bc54-cec630bd1122" providerId="ADAL" clId="{C5A178CE-C265-4D3D-B4AC-AACD84F38937}" dt="2025-11-26T07:17:53.781" v="6" actId="313"/>
          <ac:spMkLst>
            <pc:docMk/>
            <pc:sldMk cId="1554673308" sldId="806"/>
            <ac:spMk id="8" creationId="{94E6C36B-5BF0-488A-A871-07E8081D00E9}"/>
          </ac:spMkLst>
        </pc:spChg>
        <pc:picChg chg="del">
          <ac:chgData name="Jaana Kokkonen" userId="fd0ea1af-346e-4258-bc54-cec630bd1122" providerId="ADAL" clId="{C5A178CE-C265-4D3D-B4AC-AACD84F38937}" dt="2025-11-26T08:08:16.355" v="150" actId="478"/>
          <ac:picMkLst>
            <pc:docMk/>
            <pc:sldMk cId="1554673308" sldId="806"/>
            <ac:picMk id="4" creationId="{F21E78A5-6928-6248-9469-304D298E1E3B}"/>
          </ac:picMkLst>
        </pc:picChg>
        <pc:picChg chg="add mod">
          <ac:chgData name="Jaana Kokkonen" userId="fd0ea1af-346e-4258-bc54-cec630bd1122" providerId="ADAL" clId="{C5A178CE-C265-4D3D-B4AC-AACD84F38937}" dt="2025-11-26T08:09:36.458" v="165" actId="962"/>
          <ac:picMkLst>
            <pc:docMk/>
            <pc:sldMk cId="1554673308" sldId="806"/>
            <ac:picMk id="5" creationId="{27FE5458-5C3B-0CE9-7708-CCCAD1009040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26T14:31:16.087" v="390" actId="962"/>
        <pc:sldMkLst>
          <pc:docMk/>
          <pc:sldMk cId="2563024104" sldId="807"/>
        </pc:sldMkLst>
        <pc:spChg chg="mod">
          <ac:chgData name="Jaana Kokkonen" userId="fd0ea1af-346e-4258-bc54-cec630bd1122" providerId="ADAL" clId="{C5A178CE-C265-4D3D-B4AC-AACD84F38937}" dt="2025-11-26T07:18:14.339" v="7"/>
          <ac:spMkLst>
            <pc:docMk/>
            <pc:sldMk cId="2563024104" sldId="807"/>
            <ac:spMk id="2" creationId="{4E9AE651-57E6-3B4E-56BD-6BC80698B50A}"/>
          </ac:spMkLst>
        </pc:spChg>
        <pc:spChg chg="mod">
          <ac:chgData name="Jaana Kokkonen" userId="fd0ea1af-346e-4258-bc54-cec630bd1122" providerId="ADAL" clId="{C5A178CE-C265-4D3D-B4AC-AACD84F38937}" dt="2025-11-26T07:17:36.984" v="3" actId="313"/>
          <ac:spMkLst>
            <pc:docMk/>
            <pc:sldMk cId="2563024104" sldId="807"/>
            <ac:spMk id="7" creationId="{40C7B944-4B84-4A85-8C21-CF9F5EEAF023}"/>
          </ac:spMkLst>
        </pc:spChg>
        <pc:picChg chg="add mod ord">
          <ac:chgData name="Jaana Kokkonen" userId="fd0ea1af-346e-4258-bc54-cec630bd1122" providerId="ADAL" clId="{C5A178CE-C265-4D3D-B4AC-AACD84F38937}" dt="2025-11-26T08:22:31.736" v="293" actId="1036"/>
          <ac:picMkLst>
            <pc:docMk/>
            <pc:sldMk cId="2563024104" sldId="807"/>
            <ac:picMk id="4" creationId="{4B6B04F7-D560-EBB3-DDD6-266C48463934}"/>
          </ac:picMkLst>
        </pc:picChg>
        <pc:picChg chg="del">
          <ac:chgData name="Jaana Kokkonen" userId="fd0ea1af-346e-4258-bc54-cec630bd1122" providerId="ADAL" clId="{C5A178CE-C265-4D3D-B4AC-AACD84F38937}" dt="2025-11-26T08:19:59.194" v="167" actId="478"/>
          <ac:picMkLst>
            <pc:docMk/>
            <pc:sldMk cId="2563024104" sldId="807"/>
            <ac:picMk id="5" creationId="{1C99A823-5D29-4082-E7F4-8EEFA2340514}"/>
          </ac:picMkLst>
        </pc:picChg>
        <pc:picChg chg="del">
          <ac:chgData name="Jaana Kokkonen" userId="fd0ea1af-346e-4258-bc54-cec630bd1122" providerId="ADAL" clId="{C5A178CE-C265-4D3D-B4AC-AACD84F38937}" dt="2025-11-26T14:29:41.558" v="295" actId="478"/>
          <ac:picMkLst>
            <pc:docMk/>
            <pc:sldMk cId="2563024104" sldId="807"/>
            <ac:picMk id="6" creationId="{56B554F4-8E48-CD01-108E-F2105F7A5280}"/>
          </ac:picMkLst>
        </pc:picChg>
        <pc:picChg chg="add mod">
          <ac:chgData name="Jaana Kokkonen" userId="fd0ea1af-346e-4258-bc54-cec630bd1122" providerId="ADAL" clId="{C5A178CE-C265-4D3D-B4AC-AACD84F38937}" dt="2025-11-26T14:31:16.087" v="390" actId="962"/>
          <ac:picMkLst>
            <pc:docMk/>
            <pc:sldMk cId="2563024104" sldId="807"/>
            <ac:picMk id="8" creationId="{8A29AE77-6CFD-E3F7-7E71-9AF1C394ABFD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26T14:35:59.711" v="627" actId="962"/>
        <pc:sldMkLst>
          <pc:docMk/>
          <pc:sldMk cId="980095356" sldId="808"/>
        </pc:sldMkLst>
        <pc:spChg chg="mod">
          <ac:chgData name="Jaana Kokkonen" userId="fd0ea1af-346e-4258-bc54-cec630bd1122" providerId="ADAL" clId="{C5A178CE-C265-4D3D-B4AC-AACD84F38937}" dt="2025-11-26T07:18:14.339" v="7"/>
          <ac:spMkLst>
            <pc:docMk/>
            <pc:sldMk cId="980095356" sldId="808"/>
            <ac:spMk id="2" creationId="{94EE1239-BEDB-C916-25F9-F846C974B333}"/>
          </ac:spMkLst>
        </pc:spChg>
        <pc:spChg chg="mod">
          <ac:chgData name="Jaana Kokkonen" userId="fd0ea1af-346e-4258-bc54-cec630bd1122" providerId="ADAL" clId="{C5A178CE-C265-4D3D-B4AC-AACD84F38937}" dt="2025-11-26T07:17:52.501" v="4" actId="313"/>
          <ac:spMkLst>
            <pc:docMk/>
            <pc:sldMk cId="980095356" sldId="808"/>
            <ac:spMk id="7" creationId="{B323B799-2324-459C-8F1B-D56CAF31B788}"/>
          </ac:spMkLst>
        </pc:spChg>
        <pc:picChg chg="del">
          <ac:chgData name="Jaana Kokkonen" userId="fd0ea1af-346e-4258-bc54-cec630bd1122" providerId="ADAL" clId="{C5A178CE-C265-4D3D-B4AC-AACD84F38937}" dt="2025-11-26T14:32:27.364" v="392" actId="478"/>
          <ac:picMkLst>
            <pc:docMk/>
            <pc:sldMk cId="980095356" sldId="808"/>
            <ac:picMk id="4" creationId="{293064EB-6817-4525-ECC8-4499D1586C6E}"/>
          </ac:picMkLst>
        </pc:picChg>
        <pc:picChg chg="add mod">
          <ac:chgData name="Jaana Kokkonen" userId="fd0ea1af-346e-4258-bc54-cec630bd1122" providerId="ADAL" clId="{C5A178CE-C265-4D3D-B4AC-AACD84F38937}" dt="2025-11-26T14:35:59.711" v="627" actId="962"/>
          <ac:picMkLst>
            <pc:docMk/>
            <pc:sldMk cId="980095356" sldId="808"/>
            <ac:picMk id="5" creationId="{AA3636D1-88C9-B603-40AB-36D45DC58476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27T07:38:35.940" v="920" actId="962"/>
        <pc:sldMkLst>
          <pc:docMk/>
          <pc:sldMk cId="3616999381" sldId="809"/>
        </pc:sldMkLst>
        <pc:spChg chg="mod">
          <ac:chgData name="Jaana Kokkonen" userId="fd0ea1af-346e-4258-bc54-cec630bd1122" providerId="ADAL" clId="{C5A178CE-C265-4D3D-B4AC-AACD84F38937}" dt="2025-11-26T07:18:14.339" v="7"/>
          <ac:spMkLst>
            <pc:docMk/>
            <pc:sldMk cId="3616999381" sldId="809"/>
            <ac:spMk id="2" creationId="{D64DCB7F-1BD4-955B-7D94-2B45AFE0B1C8}"/>
          </ac:spMkLst>
        </pc:spChg>
        <pc:spChg chg="mod">
          <ac:chgData name="Jaana Kokkonen" userId="fd0ea1af-346e-4258-bc54-cec630bd1122" providerId="ADAL" clId="{C5A178CE-C265-4D3D-B4AC-AACD84F38937}" dt="2025-11-26T07:17:53.127" v="5" actId="313"/>
          <ac:spMkLst>
            <pc:docMk/>
            <pc:sldMk cId="3616999381" sldId="809"/>
            <ac:spMk id="6" creationId="{65CBE242-6BFA-44F0-9EA1-5944FFF034F5}"/>
          </ac:spMkLst>
        </pc:spChg>
        <pc:picChg chg="del">
          <ac:chgData name="Jaana Kokkonen" userId="fd0ea1af-346e-4258-bc54-cec630bd1122" providerId="ADAL" clId="{C5A178CE-C265-4D3D-B4AC-AACD84F38937}" dt="2025-11-27T07:36:19.475" v="669" actId="478"/>
          <ac:picMkLst>
            <pc:docMk/>
            <pc:sldMk cId="3616999381" sldId="809"/>
            <ac:picMk id="4" creationId="{A361AC5E-FC69-2AAA-D76A-CEA545E5EF69}"/>
          </ac:picMkLst>
        </pc:picChg>
        <pc:picChg chg="add mod ord">
          <ac:chgData name="Jaana Kokkonen" userId="fd0ea1af-346e-4258-bc54-cec630bd1122" providerId="ADAL" clId="{C5A178CE-C265-4D3D-B4AC-AACD84F38937}" dt="2025-11-27T07:38:35.940" v="920" actId="962"/>
          <ac:picMkLst>
            <pc:docMk/>
            <pc:sldMk cId="3616999381" sldId="809"/>
            <ac:picMk id="5" creationId="{62198BA2-CCB5-4506-A309-AF121355DDB6}"/>
          </ac:picMkLst>
        </pc:picChg>
      </pc:sldChg>
      <pc:sldChg chg="addSp delSp modSp mod">
        <pc:chgData name="Jaana Kokkonen" userId="fd0ea1af-346e-4258-bc54-cec630bd1122" providerId="ADAL" clId="{C5A178CE-C265-4D3D-B4AC-AACD84F38937}" dt="2025-11-27T07:34:32.450" v="667" actId="962"/>
        <pc:sldMkLst>
          <pc:docMk/>
          <pc:sldMk cId="3729499986" sldId="810"/>
        </pc:sldMkLst>
        <pc:spChg chg="mod">
          <ac:chgData name="Jaana Kokkonen" userId="fd0ea1af-346e-4258-bc54-cec630bd1122" providerId="ADAL" clId="{C5A178CE-C265-4D3D-B4AC-AACD84F38937}" dt="2025-11-26T07:18:14.339" v="7"/>
          <ac:spMkLst>
            <pc:docMk/>
            <pc:sldMk cId="3729499986" sldId="810"/>
            <ac:spMk id="3" creationId="{5B9AF184-AA5F-9F65-B1A7-A3E564C52216}"/>
          </ac:spMkLst>
        </pc:spChg>
        <pc:picChg chg="add mod">
          <ac:chgData name="Jaana Kokkonen" userId="fd0ea1af-346e-4258-bc54-cec630bd1122" providerId="ADAL" clId="{C5A178CE-C265-4D3D-B4AC-AACD84F38937}" dt="2025-11-27T07:34:32.450" v="667" actId="962"/>
          <ac:picMkLst>
            <pc:docMk/>
            <pc:sldMk cId="3729499986" sldId="810"/>
            <ac:picMk id="2" creationId="{E34E92E2-E834-499F-06BC-E1C93427441D}"/>
          </ac:picMkLst>
        </pc:picChg>
        <pc:picChg chg="del">
          <ac:chgData name="Jaana Kokkonen" userId="fd0ea1af-346e-4258-bc54-cec630bd1122" providerId="ADAL" clId="{C5A178CE-C265-4D3D-B4AC-AACD84F38937}" dt="2025-11-27T07:33:44.720" v="629" actId="478"/>
          <ac:picMkLst>
            <pc:docMk/>
            <pc:sldMk cId="3729499986" sldId="810"/>
            <ac:picMk id="4" creationId="{71564F5B-FBA6-5724-9B54-F2BC541CDAA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9C122-1841-446F-A209-09DB18BC1F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58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3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841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9708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0560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9575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7843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26.11.2025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1.png"/><Relationship Id="rId4" Type="http://schemas.openxmlformats.org/officeDocument/2006/relationships/hyperlink" Target="https://www.tyollisyyskatsaus.f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hyperlink" Target="https://www.tyollisyyskatsaus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73B43-1EB6-4A1D-81F2-91C5559DF5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Työttömyystiedot 31.10.2025</a:t>
            </a:r>
          </a:p>
        </p:txBody>
      </p:sp>
    </p:spTree>
    <p:extLst>
      <p:ext uri="{BB962C8B-B14F-4D97-AF65-F5344CB8AC3E}">
        <p14:creationId xmlns:p14="http://schemas.microsoft.com/office/powerpoint/2010/main" val="397813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404664"/>
            <a:ext cx="8297862" cy="504056"/>
          </a:xfrm>
        </p:spPr>
        <p:txBody>
          <a:bodyPr/>
          <a:lstStyle/>
          <a:p>
            <a:r>
              <a:rPr lang="fi-FI" dirty="0"/>
              <a:t>Työttömyysaste maakunnittain 31.10.2025, prosenttia</a:t>
            </a:r>
          </a:p>
        </p:txBody>
      </p:sp>
      <p:sp>
        <p:nvSpPr>
          <p:cNvPr id="9" name="Title 11">
            <a:extLst>
              <a:ext uri="{FF2B5EF4-FFF2-40B4-BE49-F238E27FC236}">
                <a16:creationId xmlns:a16="http://schemas.microsoft.com/office/drawing/2014/main" id="{1FC849F3-5DDF-D065-CB47-7B8BA5203AA7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; työttömyysaste maakunnittain 31.10.2025. Työttömänä oli koko maassa 11,6 prosenttia ja Etelä-Savossa 10,9 prosenttia työvoimasta. Maakunnittain tarkasteltuna korkeimmat työttömyysasteet olivat Päijät-Hämeessä, 14,4 prosenttia, ja Pohjois-Karjalassa, 13,8 prosenttia. Alhaisimmat työttömyysasteet olivat Ahvenanmaalla, 4,9 prosenttia ja Pohjanmaalla 6,9 prosenttia.">
            <a:extLst>
              <a:ext uri="{FF2B5EF4-FFF2-40B4-BE49-F238E27FC236}">
                <a16:creationId xmlns:a16="http://schemas.microsoft.com/office/drawing/2014/main" id="{EC4FA3C7-6EE2-FC6C-35D8-498E93E478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400" y="1052736"/>
            <a:ext cx="8856984" cy="511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15DDA40F-B895-4E8C-9F65-35AE22DA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04664"/>
            <a:ext cx="10297144" cy="864096"/>
          </a:xfrm>
        </p:spPr>
        <p:txBody>
          <a:bodyPr/>
          <a:lstStyle/>
          <a:p>
            <a:r>
              <a:rPr lang="fi-FI" dirty="0"/>
              <a:t>Työttömien työnhakijoiden osuus työvoimasta ELY-keskuksittain 31.10.2025, prosenttia</a:t>
            </a:r>
          </a:p>
        </p:txBody>
      </p:sp>
      <p:sp>
        <p:nvSpPr>
          <p:cNvPr id="7" name="Title 11">
            <a:extLst>
              <a:ext uri="{FF2B5EF4-FFF2-40B4-BE49-F238E27FC236}">
                <a16:creationId xmlns:a16="http://schemas.microsoft.com/office/drawing/2014/main" id="{2A6981F2-F0F9-457E-B732-C3237B9100B7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; työttömien työnhakijoiden osuus työvoimasta ELY-keskuksittain 31.10.2025. Työttömänä oli Etelä-Savossa 10,9 prosenttia työvoimasta, ja koko maassa työttömänä oli keskimäärin 11,6 prosenttia työvoimasta. ELY-keskusalueista Pohjois-Karjalassa oli korkein työttömyysaste, 13,8 prosenttia ja pienin Ahvenanmaalla, 4,9 prosenttia.">
            <a:extLst>
              <a:ext uri="{FF2B5EF4-FFF2-40B4-BE49-F238E27FC236}">
                <a16:creationId xmlns:a16="http://schemas.microsoft.com/office/drawing/2014/main" id="{50140F2E-B17D-7BC2-F4D8-D0FA4F8D86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01" y="1628800"/>
            <a:ext cx="5039377" cy="2771907"/>
          </a:xfrm>
          <a:prstGeom prst="rect">
            <a:avLst/>
          </a:prstGeom>
        </p:spPr>
      </p:pic>
      <p:pic>
        <p:nvPicPr>
          <p:cNvPr id="5" name="Kuva 4" descr="Karttakuva; työttömien työnhakijoiden osuus työvoimasta ELY-keskuksittain 31.10.2025. ELY-keskusalueista Pohjois-Karjalassa oli korkein työttömyysaste, 13,8 prosenttia ja pienin Ahvenanmaalla, 4,9 prosenttia.">
            <a:extLst>
              <a:ext uri="{FF2B5EF4-FFF2-40B4-BE49-F238E27FC236}">
                <a16:creationId xmlns:a16="http://schemas.microsoft.com/office/drawing/2014/main" id="{69DDF213-B52A-D779-6692-25C9D977C0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0016" y="836712"/>
            <a:ext cx="3558848" cy="575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4E6C36B-5BF0-488A-A871-07E8081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404664"/>
            <a:ext cx="10729192" cy="504056"/>
          </a:xfrm>
        </p:spPr>
        <p:txBody>
          <a:bodyPr/>
          <a:lstStyle/>
          <a:p>
            <a:r>
              <a:rPr lang="fi-FI" dirty="0"/>
              <a:t>Työttömät työnhakijat ELY-keskuksittain lokakuussa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F089A85-9C54-0000-3B93-58FC37026A4B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ELY-keskuksittain lokakuussa 2024 ja 2025. Työttömien työnhakijoiden määrä kasvoi lokakuussa edellisen vuoden vastaavasta ajankohdasta kaikkien muiden elinkeino-, liikenne- ja ympäristökeskusten (ELY-keskus) alueilla paitsi Etelä-Savossa. Kasvua oli eniten Etelä-Pohjanmaalla (14 %), Pirkanmaalla (13 %), Keski-Suomessa (13 %), Pohjois-Savossa (12 %) ja Uudellamaalla (12 %). Etelä-Savossa työttömien työnhakijoiden määrä pysyi ennallaan. ">
            <a:extLst>
              <a:ext uri="{FF2B5EF4-FFF2-40B4-BE49-F238E27FC236}">
                <a16:creationId xmlns:a16="http://schemas.microsoft.com/office/drawing/2014/main" id="{27FE5458-5C3B-0CE9-7708-CCCAD10090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570" y="984405"/>
            <a:ext cx="8395766" cy="5235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7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arttakuva: Työttömien työnhakijoiden osuus työvoimasta kunnittain Etelä-Savossa 31.10.2025. Suhteellisesti vähiten työttömiä oli Juvalla, 8,2 prosenttia ja Puumalassa, 8,5 prosenttia työvoimasta, ja eniten Savonlinnassa, 11,9 prosenttia sekä Mikkelissä ja Pieksämäellä, 11,0 prosenttia työvoimasta.">
            <a:extLst>
              <a:ext uri="{FF2B5EF4-FFF2-40B4-BE49-F238E27FC236}">
                <a16:creationId xmlns:a16="http://schemas.microsoft.com/office/drawing/2014/main" id="{4B6B04F7-D560-EBB3-DDD6-266C484639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1015228"/>
            <a:ext cx="7632848" cy="5294092"/>
          </a:xfrm>
          <a:prstGeom prst="rect">
            <a:avLst/>
          </a:prstGeom>
        </p:spPr>
      </p:pic>
      <p:sp>
        <p:nvSpPr>
          <p:cNvPr id="7" name="Otsikko 1">
            <a:extLst>
              <a:ext uri="{FF2B5EF4-FFF2-40B4-BE49-F238E27FC236}">
                <a16:creationId xmlns:a16="http://schemas.microsoft.com/office/drawing/2014/main" id="{40C7B944-4B84-4A85-8C21-CF9F5EEAF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71790"/>
            <a:ext cx="11521280" cy="864096"/>
          </a:xfrm>
        </p:spPr>
        <p:txBody>
          <a:bodyPr/>
          <a:lstStyle/>
          <a:p>
            <a:r>
              <a:rPr lang="fi-FI" dirty="0"/>
              <a:t>Työttömien työnhakijoiden osuus työvoimasta kunnittain Etelä-Savossa  31.10.2025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4E9AE651-57E6-3B4E-56BD-6BC80698B50A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4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8" name="Kuva 7" descr="Palkkikaavio; Työttömien työnhakijoiden osuus työvoimasta kunnittain Etelä-Savossa 31.10.2025. Etelä-Savossa oli työttömiä työnhakijoita 10,9 prosenttia työvoimasta, kun koko maassa heitä oli 11,6 prosenttia työvoimasta. Kunnittain tarkasteltuna Etelä-Savossa suhteellisesti vähiten työttömiä oli Juvalla, 8,2 prosenttia ja Puumalassa, 8,5 prosenttia työvoimasta, ja eniten Savonlinnassa, 11,9 prosenttia sekä Pieksämäellä ja Mikkelissä, 11,0 prosenttia työvoimasta.">
            <a:extLst>
              <a:ext uri="{FF2B5EF4-FFF2-40B4-BE49-F238E27FC236}">
                <a16:creationId xmlns:a16="http://schemas.microsoft.com/office/drawing/2014/main" id="{8A29AE77-6CFD-E3F7-7E71-9AF1C394AB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2104" y="1178625"/>
            <a:ext cx="4633362" cy="265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02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>
            <a:extLst>
              <a:ext uri="{FF2B5EF4-FFF2-40B4-BE49-F238E27FC236}">
                <a16:creationId xmlns:a16="http://schemas.microsoft.com/office/drawing/2014/main" id="{B323B799-2324-459C-8F1B-D56CAF31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260648"/>
            <a:ext cx="10513168" cy="936104"/>
          </a:xfrm>
        </p:spPr>
        <p:txBody>
          <a:bodyPr/>
          <a:lstStyle/>
          <a:p>
            <a:r>
              <a:rPr lang="fi-FI" dirty="0"/>
              <a:t>Työttömät työnhakijat ikäryhmittäin Etelä-Savossa lokakuussa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94EE1239-BEDB-C916-25F9-F846C974B333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ikäryhmittäin Etelä-Savossa lokakuussa 2024 ja 2025. Työttömien määrä on laskenut edellisen vuoden vastaavaan aikaan verrattuna 30-34-vuotiaiden,  45-49-vuotiaiden, 50-54-vuotiaiden, 55-59-vuotiaiden ja yli 64-vuotiaiden ikäryhmässä. Eniten työttömiä työnhakijoita Etelä-Savossa oli 60-64-vuotiaiden sekä 55-59-vuotiaiden ikäryhmässä.">
            <a:extLst>
              <a:ext uri="{FF2B5EF4-FFF2-40B4-BE49-F238E27FC236}">
                <a16:creationId xmlns:a16="http://schemas.microsoft.com/office/drawing/2014/main" id="{AA3636D1-88C9-B603-40AB-36D45DC584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9496" y="1340768"/>
            <a:ext cx="7445385" cy="470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9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864096"/>
          </a:xfrm>
        </p:spPr>
        <p:txBody>
          <a:bodyPr/>
          <a:lstStyle/>
          <a:p>
            <a:r>
              <a:rPr lang="fi-FI" dirty="0"/>
              <a:t>Alle 25-vuotiaat työttömät työnhakijat Etelä-Savossa kuukauden lopussa 2021 - 2025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5B9AF184-AA5F-9F65-B1A7-A3E564C52216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Viivakaavio; alle 25-vuotiaat työttömät työnhakijat Etelä-Savossa kuukauden lopussa vuosina 2021-2025. Alle 25-vuotiaita työttömiä työnhakijoita oli Etelä-Savossa vuoden 2025 lokakuun lopussa 696, mikä on 49 enemmän kuin vuosi sitten samaan aikaan. ">
            <a:extLst>
              <a:ext uri="{FF2B5EF4-FFF2-40B4-BE49-F238E27FC236}">
                <a16:creationId xmlns:a16="http://schemas.microsoft.com/office/drawing/2014/main" id="{E34E92E2-E834-499F-06BC-E1C9342744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1268760"/>
            <a:ext cx="10584930" cy="4808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9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Palkkikaavio; työttömät työnhakijat ammattiryhmittäin Etelä-Savossa lokakuussa 2024 ja 2025. Työttömänä olevien johtajien ja erityisasiantuntijoiden määrä kasvoi vuodentakaisesta 584:stä 701:een eli 20 %. Prosessi- ja kuljetustyöntekijöiden ammattiryhmässä työttömät vähenivät edellisvuoden lokakuuhun verrattuna.">
            <a:extLst>
              <a:ext uri="{FF2B5EF4-FFF2-40B4-BE49-F238E27FC236}">
                <a16:creationId xmlns:a16="http://schemas.microsoft.com/office/drawing/2014/main" id="{62198BA2-CCB5-4506-A309-AF121355DD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448" y="1250304"/>
            <a:ext cx="7632848" cy="4987008"/>
          </a:xfrm>
          <a:prstGeom prst="rect">
            <a:avLst/>
          </a:prstGeom>
        </p:spPr>
      </p:pic>
      <p:sp>
        <p:nvSpPr>
          <p:cNvPr id="6" name="Otsikko 1">
            <a:extLst>
              <a:ext uri="{FF2B5EF4-FFF2-40B4-BE49-F238E27FC236}">
                <a16:creationId xmlns:a16="http://schemas.microsoft.com/office/drawing/2014/main" id="{65CBE242-6BFA-44F0-9EA1-5944FFF0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404664"/>
            <a:ext cx="10873208" cy="936104"/>
          </a:xfrm>
        </p:spPr>
        <p:txBody>
          <a:bodyPr/>
          <a:lstStyle/>
          <a:p>
            <a:r>
              <a:rPr lang="fi-FI" dirty="0"/>
              <a:t>Työttömät työnhakijat ammattiryhmittäin Etelä-Savossa lokakuussa 2024 ja 2025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64DCB7F-1BD4-955B-7D94-2B45AFE0B1C8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4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26.11.2025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616999381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63469</TotalTime>
  <Words>231</Words>
  <Application>Microsoft Office PowerPoint</Application>
  <PresentationFormat>Laajakuva</PresentationFormat>
  <Paragraphs>23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ESAVO</vt:lpstr>
      <vt:lpstr>Työttömyystiedot 31.10.2025</vt:lpstr>
      <vt:lpstr>Työttömyysaste maakunnittain 31.10.2025, prosenttia</vt:lpstr>
      <vt:lpstr>Työttömien työnhakijoiden osuus työvoimasta ELY-keskuksittain 31.10.2025, prosenttia</vt:lpstr>
      <vt:lpstr>Työttömät työnhakijat ELY-keskuksittain lokakuussa 2024 ja 2025</vt:lpstr>
      <vt:lpstr>Työttömien työnhakijoiden osuus työvoimasta kunnittain Etelä-Savossa  31.10.2025</vt:lpstr>
      <vt:lpstr>Työttömät työnhakijat ikäryhmittäin Etelä-Savossa lokakuussa 2024 ja 2025</vt:lpstr>
      <vt:lpstr>Alle 25-vuotiaat työttömät työnhakijat Etelä-Savossa kuukauden lopussa 2021 - 2025</vt:lpstr>
      <vt:lpstr>Työttömät työnhakijat ammattiryhmittäin Etelä-Savossa lokakuussa 2024 ja 2025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Työttömyystiedot</dc:title>
  <dc:creator>Jaana Kokkonen</dc:creator>
  <cp:lastModifiedBy>Jaana Kokkonen</cp:lastModifiedBy>
  <cp:revision>287</cp:revision>
  <dcterms:created xsi:type="dcterms:W3CDTF">2020-02-25T14:36:39Z</dcterms:created>
  <dcterms:modified xsi:type="dcterms:W3CDTF">2025-11-27T07:38:42Z</dcterms:modified>
</cp:coreProperties>
</file>