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0"/>
  </p:notesMasterIdLst>
  <p:sldIdLst>
    <p:sldId id="685" r:id="rId2"/>
    <p:sldId id="804" r:id="rId3"/>
    <p:sldId id="805" r:id="rId4"/>
    <p:sldId id="806" r:id="rId5"/>
    <p:sldId id="807" r:id="rId6"/>
    <p:sldId id="808" r:id="rId7"/>
    <p:sldId id="810" r:id="rId8"/>
    <p:sldId id="80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FD4950-0EF9-4006-BE58-2C38BAFF0B4B}" v="7" dt="2023-01-27T11:24:20.1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46" autoAdjust="0"/>
    <p:restoredTop sz="95220" autoAdjust="0"/>
  </p:normalViewPr>
  <p:slideViewPr>
    <p:cSldViewPr showGuides="1">
      <p:cViewPr varScale="1">
        <p:scale>
          <a:sx n="78" d="100"/>
          <a:sy n="78" d="100"/>
        </p:scale>
        <p:origin x="108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D5FD4950-0EF9-4006-BE58-2C38BAFF0B4B}"/>
    <pc:docChg chg="custSel modSld">
      <pc:chgData name="Jaana Kokkonen" userId="fd0ea1af-346e-4258-bc54-cec630bd1122" providerId="ADAL" clId="{D5FD4950-0EF9-4006-BE58-2C38BAFF0B4B}" dt="2023-01-27T11:41:39.216" v="595" actId="1076"/>
      <pc:docMkLst>
        <pc:docMk/>
      </pc:docMkLst>
      <pc:sldChg chg="modSp mod">
        <pc:chgData name="Jaana Kokkonen" userId="fd0ea1af-346e-4258-bc54-cec630bd1122" providerId="ADAL" clId="{D5FD4950-0EF9-4006-BE58-2C38BAFF0B4B}" dt="2023-01-27T08:24:44.514" v="3" actId="20577"/>
        <pc:sldMkLst>
          <pc:docMk/>
          <pc:sldMk cId="3978130760" sldId="685"/>
        </pc:sldMkLst>
        <pc:spChg chg="mod">
          <ac:chgData name="Jaana Kokkonen" userId="fd0ea1af-346e-4258-bc54-cec630bd1122" providerId="ADAL" clId="{D5FD4950-0EF9-4006-BE58-2C38BAFF0B4B}" dt="2023-01-27T08:24:44.514" v="3" actId="20577"/>
          <ac:spMkLst>
            <pc:docMk/>
            <pc:sldMk cId="3978130760" sldId="685"/>
            <ac:spMk id="2" creationId="{81A73B43-1EB6-4A1D-81F2-91C5559DF55E}"/>
          </ac:spMkLst>
        </pc:spChg>
      </pc:sldChg>
      <pc:sldChg chg="addSp delSp modSp mod">
        <pc:chgData name="Jaana Kokkonen" userId="fd0ea1af-346e-4258-bc54-cec630bd1122" providerId="ADAL" clId="{D5FD4950-0EF9-4006-BE58-2C38BAFF0B4B}" dt="2023-01-27T11:05:42.880" v="105" actId="962"/>
        <pc:sldMkLst>
          <pc:docMk/>
          <pc:sldMk cId="1273342102" sldId="804"/>
        </pc:sldMkLst>
        <pc:spChg chg="mod">
          <ac:chgData name="Jaana Kokkonen" userId="fd0ea1af-346e-4258-bc54-cec630bd1122" providerId="ADAL" clId="{D5FD4950-0EF9-4006-BE58-2C38BAFF0B4B}" dt="2023-01-27T08:25:31.732" v="5"/>
          <ac:spMkLst>
            <pc:docMk/>
            <pc:sldMk cId="1273342102" sldId="804"/>
            <ac:spMk id="6" creationId="{13023CF5-5720-47D3-B967-8478CACFD83F}"/>
          </ac:spMkLst>
        </pc:spChg>
        <pc:spChg chg="mod">
          <ac:chgData name="Jaana Kokkonen" userId="fd0ea1af-346e-4258-bc54-cec630bd1122" providerId="ADAL" clId="{D5FD4950-0EF9-4006-BE58-2C38BAFF0B4B}" dt="2023-01-27T08:25:08.213" v="4"/>
          <ac:spMkLst>
            <pc:docMk/>
            <pc:sldMk cId="1273342102" sldId="804"/>
            <ac:spMk id="8" creationId="{9201FF6F-70E4-494A-AF97-7FDB53D6943F}"/>
          </ac:spMkLst>
        </pc:spChg>
        <pc:picChg chg="add mod">
          <ac:chgData name="Jaana Kokkonen" userId="fd0ea1af-346e-4258-bc54-cec630bd1122" providerId="ADAL" clId="{D5FD4950-0EF9-4006-BE58-2C38BAFF0B4B}" dt="2023-01-27T11:05:42.880" v="105" actId="962"/>
          <ac:picMkLst>
            <pc:docMk/>
            <pc:sldMk cId="1273342102" sldId="804"/>
            <ac:picMk id="2" creationId="{306349AE-4800-EDA9-EF18-6A1CE3193B72}"/>
          </ac:picMkLst>
        </pc:picChg>
        <pc:picChg chg="del">
          <ac:chgData name="Jaana Kokkonen" userId="fd0ea1af-346e-4258-bc54-cec630bd1122" providerId="ADAL" clId="{D5FD4950-0EF9-4006-BE58-2C38BAFF0B4B}" dt="2023-01-27T11:04:23.592" v="60" actId="478"/>
          <ac:picMkLst>
            <pc:docMk/>
            <pc:sldMk cId="1273342102" sldId="804"/>
            <ac:picMk id="3" creationId="{3B084BBB-0C18-EBE3-C0A5-0D15541EA9B1}"/>
          </ac:picMkLst>
        </pc:picChg>
      </pc:sldChg>
      <pc:sldChg chg="addSp delSp modSp mod">
        <pc:chgData name="Jaana Kokkonen" userId="fd0ea1af-346e-4258-bc54-cec630bd1122" providerId="ADAL" clId="{D5FD4950-0EF9-4006-BE58-2C38BAFF0B4B}" dt="2023-01-27T11:13:13.117" v="214" actId="962"/>
        <pc:sldMkLst>
          <pc:docMk/>
          <pc:sldMk cId="4289866998" sldId="805"/>
        </pc:sldMkLst>
        <pc:spChg chg="mod">
          <ac:chgData name="Jaana Kokkonen" userId="fd0ea1af-346e-4258-bc54-cec630bd1122" providerId="ADAL" clId="{D5FD4950-0EF9-4006-BE58-2C38BAFF0B4B}" dt="2023-01-27T08:25:08.213" v="4"/>
          <ac:spMkLst>
            <pc:docMk/>
            <pc:sldMk cId="4289866998" sldId="805"/>
            <ac:spMk id="6" creationId="{15DDA40F-B895-4E8C-9F65-35AE22DA4737}"/>
          </ac:spMkLst>
        </pc:spChg>
        <pc:spChg chg="mod">
          <ac:chgData name="Jaana Kokkonen" userId="fd0ea1af-346e-4258-bc54-cec630bd1122" providerId="ADAL" clId="{D5FD4950-0EF9-4006-BE58-2C38BAFF0B4B}" dt="2023-01-27T08:25:31.732" v="5"/>
          <ac:spMkLst>
            <pc:docMk/>
            <pc:sldMk cId="4289866998" sldId="805"/>
            <ac:spMk id="7" creationId="{2A6981F2-F0F9-457E-B732-C3237B9100B7}"/>
          </ac:spMkLst>
        </pc:spChg>
        <pc:picChg chg="add mod ord">
          <ac:chgData name="Jaana Kokkonen" userId="fd0ea1af-346e-4258-bc54-cec630bd1122" providerId="ADAL" clId="{D5FD4950-0EF9-4006-BE58-2C38BAFF0B4B}" dt="2023-01-27T11:07:49.124" v="170" actId="962"/>
          <ac:picMkLst>
            <pc:docMk/>
            <pc:sldMk cId="4289866998" sldId="805"/>
            <ac:picMk id="3" creationId="{92C8D172-C638-41D5-5E46-04732F767624}"/>
          </ac:picMkLst>
        </pc:picChg>
        <pc:picChg chg="del">
          <ac:chgData name="Jaana Kokkonen" userId="fd0ea1af-346e-4258-bc54-cec630bd1122" providerId="ADAL" clId="{D5FD4950-0EF9-4006-BE58-2C38BAFF0B4B}" dt="2023-01-27T11:07:03.555" v="108" actId="478"/>
          <ac:picMkLst>
            <pc:docMk/>
            <pc:sldMk cId="4289866998" sldId="805"/>
            <ac:picMk id="4" creationId="{399D5D04-E432-7045-86C9-3DF075C266B9}"/>
          </ac:picMkLst>
        </pc:picChg>
        <pc:picChg chg="add mod">
          <ac:chgData name="Jaana Kokkonen" userId="fd0ea1af-346e-4258-bc54-cec630bd1122" providerId="ADAL" clId="{D5FD4950-0EF9-4006-BE58-2C38BAFF0B4B}" dt="2023-01-27T11:13:13.117" v="214" actId="962"/>
          <ac:picMkLst>
            <pc:docMk/>
            <pc:sldMk cId="4289866998" sldId="805"/>
            <ac:picMk id="5" creationId="{5F4EEBF6-6680-BA02-BB71-A58C4F098969}"/>
          </ac:picMkLst>
        </pc:picChg>
        <pc:picChg chg="del">
          <ac:chgData name="Jaana Kokkonen" userId="fd0ea1af-346e-4258-bc54-cec630bd1122" providerId="ADAL" clId="{D5FD4950-0EF9-4006-BE58-2C38BAFF0B4B}" dt="2023-01-27T11:12:18.068" v="173" actId="478"/>
          <ac:picMkLst>
            <pc:docMk/>
            <pc:sldMk cId="4289866998" sldId="805"/>
            <ac:picMk id="8" creationId="{C562B047-AFB8-1B93-7E00-10029FC6486D}"/>
          </ac:picMkLst>
        </pc:picChg>
      </pc:sldChg>
      <pc:sldChg chg="addSp delSp modSp mod">
        <pc:chgData name="Jaana Kokkonen" userId="fd0ea1af-346e-4258-bc54-cec630bd1122" providerId="ADAL" clId="{D5FD4950-0EF9-4006-BE58-2C38BAFF0B4B}" dt="2023-01-27T11:16:56.413" v="240" actId="962"/>
        <pc:sldMkLst>
          <pc:docMk/>
          <pc:sldMk cId="1554673308" sldId="806"/>
        </pc:sldMkLst>
        <pc:spChg chg="mod">
          <ac:chgData name="Jaana Kokkonen" userId="fd0ea1af-346e-4258-bc54-cec630bd1122" providerId="ADAL" clId="{D5FD4950-0EF9-4006-BE58-2C38BAFF0B4B}" dt="2023-01-27T08:25:31.732" v="5"/>
          <ac:spMkLst>
            <pc:docMk/>
            <pc:sldMk cId="1554673308" sldId="806"/>
            <ac:spMk id="7" creationId="{788B8AD8-4E22-4CD7-A831-4258B02246DA}"/>
          </ac:spMkLst>
        </pc:spChg>
        <pc:spChg chg="mod">
          <ac:chgData name="Jaana Kokkonen" userId="fd0ea1af-346e-4258-bc54-cec630bd1122" providerId="ADAL" clId="{D5FD4950-0EF9-4006-BE58-2C38BAFF0B4B}" dt="2023-01-27T08:28:08.959" v="57"/>
          <ac:spMkLst>
            <pc:docMk/>
            <pc:sldMk cId="1554673308" sldId="806"/>
            <ac:spMk id="8" creationId="{94E6C36B-5BF0-488A-A871-07E8081D00E9}"/>
          </ac:spMkLst>
        </pc:spChg>
        <pc:picChg chg="del">
          <ac:chgData name="Jaana Kokkonen" userId="fd0ea1af-346e-4258-bc54-cec630bd1122" providerId="ADAL" clId="{D5FD4950-0EF9-4006-BE58-2C38BAFF0B4B}" dt="2023-01-27T11:14:45.582" v="216" actId="478"/>
          <ac:picMkLst>
            <pc:docMk/>
            <pc:sldMk cId="1554673308" sldId="806"/>
            <ac:picMk id="3" creationId="{D2D60F1E-AB9A-A32D-CE7E-A9A06684137B}"/>
          </ac:picMkLst>
        </pc:picChg>
        <pc:picChg chg="add mod">
          <ac:chgData name="Jaana Kokkonen" userId="fd0ea1af-346e-4258-bc54-cec630bd1122" providerId="ADAL" clId="{D5FD4950-0EF9-4006-BE58-2C38BAFF0B4B}" dt="2023-01-27T11:16:56.413" v="240" actId="962"/>
          <ac:picMkLst>
            <pc:docMk/>
            <pc:sldMk cId="1554673308" sldId="806"/>
            <ac:picMk id="4" creationId="{357C843A-9C6E-2233-DF5D-28B31238F42F}"/>
          </ac:picMkLst>
        </pc:picChg>
      </pc:sldChg>
      <pc:sldChg chg="addSp delSp modSp mod">
        <pc:chgData name="Jaana Kokkonen" userId="fd0ea1af-346e-4258-bc54-cec630bd1122" providerId="ADAL" clId="{D5FD4950-0EF9-4006-BE58-2C38BAFF0B4B}" dt="2023-01-27T11:41:39.216" v="595" actId="1076"/>
        <pc:sldMkLst>
          <pc:docMk/>
          <pc:sldMk cId="2563024104" sldId="807"/>
        </pc:sldMkLst>
        <pc:spChg chg="mod ord">
          <ac:chgData name="Jaana Kokkonen" userId="fd0ea1af-346e-4258-bc54-cec630bd1122" providerId="ADAL" clId="{D5FD4950-0EF9-4006-BE58-2C38BAFF0B4B}" dt="2023-01-27T11:41:31.131" v="594" actId="13244"/>
          <ac:spMkLst>
            <pc:docMk/>
            <pc:sldMk cId="2563024104" sldId="807"/>
            <ac:spMk id="6" creationId="{397ED384-9932-482E-8374-A78F16E06D08}"/>
          </ac:spMkLst>
        </pc:spChg>
        <pc:spChg chg="mod ord">
          <ac:chgData name="Jaana Kokkonen" userId="fd0ea1af-346e-4258-bc54-cec630bd1122" providerId="ADAL" clId="{D5FD4950-0EF9-4006-BE58-2C38BAFF0B4B}" dt="2023-01-27T11:41:39.216" v="595" actId="1076"/>
          <ac:spMkLst>
            <pc:docMk/>
            <pc:sldMk cId="2563024104" sldId="807"/>
            <ac:spMk id="7" creationId="{40C7B944-4B84-4A85-8C21-CF9F5EEAF023}"/>
          </ac:spMkLst>
        </pc:spChg>
        <pc:picChg chg="add mod">
          <ac:chgData name="Jaana Kokkonen" userId="fd0ea1af-346e-4258-bc54-cec630bd1122" providerId="ADAL" clId="{D5FD4950-0EF9-4006-BE58-2C38BAFF0B4B}" dt="2023-01-27T11:28:46.406" v="316" actId="1035"/>
          <ac:picMkLst>
            <pc:docMk/>
            <pc:sldMk cId="2563024104" sldId="807"/>
            <ac:picMk id="2" creationId="{4B998731-134A-57A0-70B3-3398675A46D4}"/>
          </ac:picMkLst>
        </pc:picChg>
        <pc:picChg chg="del">
          <ac:chgData name="Jaana Kokkonen" userId="fd0ea1af-346e-4258-bc54-cec630bd1122" providerId="ADAL" clId="{D5FD4950-0EF9-4006-BE58-2C38BAFF0B4B}" dt="2023-01-27T11:24:32.094" v="242" actId="478"/>
          <ac:picMkLst>
            <pc:docMk/>
            <pc:sldMk cId="2563024104" sldId="807"/>
            <ac:picMk id="3" creationId="{F6099C09-55C4-D3F4-3DA0-5D2BAEB31776}"/>
          </ac:picMkLst>
        </pc:picChg>
        <pc:picChg chg="del mod">
          <ac:chgData name="Jaana Kokkonen" userId="fd0ea1af-346e-4258-bc54-cec630bd1122" providerId="ADAL" clId="{D5FD4950-0EF9-4006-BE58-2C38BAFF0B4B}" dt="2023-01-27T11:28:02.321" v="298" actId="478"/>
          <ac:picMkLst>
            <pc:docMk/>
            <pc:sldMk cId="2563024104" sldId="807"/>
            <ac:picMk id="5" creationId="{DE2B4A56-193C-500D-69F3-1D54B0DBFDE0}"/>
          </ac:picMkLst>
        </pc:picChg>
        <pc:picChg chg="add mod ord">
          <ac:chgData name="Jaana Kokkonen" userId="fd0ea1af-346e-4258-bc54-cec630bd1122" providerId="ADAL" clId="{D5FD4950-0EF9-4006-BE58-2C38BAFF0B4B}" dt="2023-01-27T11:28:18.398" v="308" actId="1037"/>
          <ac:picMkLst>
            <pc:docMk/>
            <pc:sldMk cId="2563024104" sldId="807"/>
            <ac:picMk id="8" creationId="{4451E8B3-E86C-87BE-6E08-9A24BCEB1536}"/>
          </ac:picMkLst>
        </pc:picChg>
      </pc:sldChg>
      <pc:sldChg chg="addSp delSp modSp mod">
        <pc:chgData name="Jaana Kokkonen" userId="fd0ea1af-346e-4258-bc54-cec630bd1122" providerId="ADAL" clId="{D5FD4950-0EF9-4006-BE58-2C38BAFF0B4B}" dt="2023-01-27T11:34:33.414" v="560" actId="962"/>
        <pc:sldMkLst>
          <pc:docMk/>
          <pc:sldMk cId="980095356" sldId="808"/>
        </pc:sldMkLst>
        <pc:spChg chg="mod">
          <ac:chgData name="Jaana Kokkonen" userId="fd0ea1af-346e-4258-bc54-cec630bd1122" providerId="ADAL" clId="{D5FD4950-0EF9-4006-BE58-2C38BAFF0B4B}" dt="2023-01-27T08:25:31.732" v="5"/>
          <ac:spMkLst>
            <pc:docMk/>
            <pc:sldMk cId="980095356" sldId="808"/>
            <ac:spMk id="6" creationId="{83CE3C7B-67CD-4561-8476-02EB71DA8954}"/>
          </ac:spMkLst>
        </pc:spChg>
        <pc:spChg chg="mod">
          <ac:chgData name="Jaana Kokkonen" userId="fd0ea1af-346e-4258-bc54-cec630bd1122" providerId="ADAL" clId="{D5FD4950-0EF9-4006-BE58-2C38BAFF0B4B}" dt="2023-01-27T08:28:08.959" v="57"/>
          <ac:spMkLst>
            <pc:docMk/>
            <pc:sldMk cId="980095356" sldId="808"/>
            <ac:spMk id="7" creationId="{B323B799-2324-459C-8F1B-D56CAF31B788}"/>
          </ac:spMkLst>
        </pc:spChg>
        <pc:picChg chg="add mod">
          <ac:chgData name="Jaana Kokkonen" userId="fd0ea1af-346e-4258-bc54-cec630bd1122" providerId="ADAL" clId="{D5FD4950-0EF9-4006-BE58-2C38BAFF0B4B}" dt="2023-01-27T11:34:33.414" v="560" actId="962"/>
          <ac:picMkLst>
            <pc:docMk/>
            <pc:sldMk cId="980095356" sldId="808"/>
            <ac:picMk id="3" creationId="{5471D677-AE01-518B-DC28-40A57EB3637F}"/>
          </ac:picMkLst>
        </pc:picChg>
        <pc:picChg chg="del">
          <ac:chgData name="Jaana Kokkonen" userId="fd0ea1af-346e-4258-bc54-cec630bd1122" providerId="ADAL" clId="{D5FD4950-0EF9-4006-BE58-2C38BAFF0B4B}" dt="2023-01-27T11:30:21.121" v="318" actId="478"/>
          <ac:picMkLst>
            <pc:docMk/>
            <pc:sldMk cId="980095356" sldId="808"/>
            <ac:picMk id="4" creationId="{B50DDB1A-185B-C21D-8C69-1B3CF451152E}"/>
          </ac:picMkLst>
        </pc:picChg>
      </pc:sldChg>
      <pc:sldChg chg="addSp delSp modSp mod">
        <pc:chgData name="Jaana Kokkonen" userId="fd0ea1af-346e-4258-bc54-cec630bd1122" providerId="ADAL" clId="{D5FD4950-0EF9-4006-BE58-2C38BAFF0B4B}" dt="2023-01-27T11:40:57.150" v="592" actId="962"/>
        <pc:sldMkLst>
          <pc:docMk/>
          <pc:sldMk cId="3616999381" sldId="809"/>
        </pc:sldMkLst>
        <pc:spChg chg="mod">
          <ac:chgData name="Jaana Kokkonen" userId="fd0ea1af-346e-4258-bc54-cec630bd1122" providerId="ADAL" clId="{D5FD4950-0EF9-4006-BE58-2C38BAFF0B4B}" dt="2023-01-27T08:25:31.732" v="5"/>
          <ac:spMkLst>
            <pc:docMk/>
            <pc:sldMk cId="3616999381" sldId="809"/>
            <ac:spMk id="5" creationId="{FD269597-5B5A-4A2D-A235-62E456B00DFD}"/>
          </ac:spMkLst>
        </pc:spChg>
        <pc:spChg chg="mod">
          <ac:chgData name="Jaana Kokkonen" userId="fd0ea1af-346e-4258-bc54-cec630bd1122" providerId="ADAL" clId="{D5FD4950-0EF9-4006-BE58-2C38BAFF0B4B}" dt="2023-01-27T08:28:08.959" v="57"/>
          <ac:spMkLst>
            <pc:docMk/>
            <pc:sldMk cId="3616999381" sldId="809"/>
            <ac:spMk id="6" creationId="{65CBE242-6BFA-44F0-9EA1-5944FFF034F5}"/>
          </ac:spMkLst>
        </pc:spChg>
        <pc:picChg chg="add mod">
          <ac:chgData name="Jaana Kokkonen" userId="fd0ea1af-346e-4258-bc54-cec630bd1122" providerId="ADAL" clId="{D5FD4950-0EF9-4006-BE58-2C38BAFF0B4B}" dt="2023-01-27T11:40:57.150" v="592" actId="962"/>
          <ac:picMkLst>
            <pc:docMk/>
            <pc:sldMk cId="3616999381" sldId="809"/>
            <ac:picMk id="3" creationId="{09367774-9B22-4D14-6BD5-8FF070270B4C}"/>
          </ac:picMkLst>
        </pc:picChg>
        <pc:picChg chg="del">
          <ac:chgData name="Jaana Kokkonen" userId="fd0ea1af-346e-4258-bc54-cec630bd1122" providerId="ADAL" clId="{D5FD4950-0EF9-4006-BE58-2C38BAFF0B4B}" dt="2023-01-27T11:36:36.122" v="563" actId="478"/>
          <ac:picMkLst>
            <pc:docMk/>
            <pc:sldMk cId="3616999381" sldId="809"/>
            <ac:picMk id="4" creationId="{69CC8B94-5B62-3B8E-399C-6B35852AF497}"/>
          </ac:picMkLst>
        </pc:picChg>
      </pc:sldChg>
      <pc:sldChg chg="addSp delSp modSp mod">
        <pc:chgData name="Jaana Kokkonen" userId="fd0ea1af-346e-4258-bc54-cec630bd1122" providerId="ADAL" clId="{D5FD4950-0EF9-4006-BE58-2C38BAFF0B4B}" dt="2023-01-27T08:27:15.166" v="56" actId="962"/>
        <pc:sldMkLst>
          <pc:docMk/>
          <pc:sldMk cId="3729499986" sldId="810"/>
        </pc:sldMkLst>
        <pc:spChg chg="mod">
          <ac:chgData name="Jaana Kokkonen" userId="fd0ea1af-346e-4258-bc54-cec630bd1122" providerId="ADAL" clId="{D5FD4950-0EF9-4006-BE58-2C38BAFF0B4B}" dt="2023-01-27T08:25:31.732" v="5"/>
          <ac:spMkLst>
            <pc:docMk/>
            <pc:sldMk cId="3729499986" sldId="810"/>
            <ac:spMk id="6" creationId="{49590C21-056E-4641-AFCE-6AE29F148593}"/>
          </ac:spMkLst>
        </pc:spChg>
        <pc:picChg chg="del">
          <ac:chgData name="Jaana Kokkonen" userId="fd0ea1af-346e-4258-bc54-cec630bd1122" providerId="ADAL" clId="{D5FD4950-0EF9-4006-BE58-2C38BAFF0B4B}" dt="2023-01-27T08:26:11.553" v="8" actId="478"/>
          <ac:picMkLst>
            <pc:docMk/>
            <pc:sldMk cId="3729499986" sldId="810"/>
            <ac:picMk id="2" creationId="{02B71329-4C73-F0B3-B2B1-541E0C052C61}"/>
          </ac:picMkLst>
        </pc:picChg>
        <pc:picChg chg="add mod">
          <ac:chgData name="Jaana Kokkonen" userId="fd0ea1af-346e-4258-bc54-cec630bd1122" providerId="ADAL" clId="{D5FD4950-0EF9-4006-BE58-2C38BAFF0B4B}" dt="2023-01-27T08:27:15.166" v="56" actId="962"/>
          <ac:picMkLst>
            <pc:docMk/>
            <pc:sldMk cId="3729499986" sldId="810"/>
            <ac:picMk id="3" creationId="{9F577854-D098-E646-3960-7DF50FB5202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63734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78417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97087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05606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295755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27843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8.png"/><Relationship Id="rId4" Type="http://schemas.openxmlformats.org/officeDocument/2006/relationships/hyperlink" Target="http://www.temtyollisyyskatsaus.fi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mtyollisyyskatsaus.f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5" Type="http://schemas.openxmlformats.org/officeDocument/2006/relationships/hyperlink" Target="http://www.temtyollisyyskatsaus.fi/" TargetMode="Externa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mtyollisyyskatsaus.fi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mtyollisyyskatsaus.fi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73B43-1EB6-4A1D-81F2-91C5559DF5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Työttömyystiedot 31.12.2022</a:t>
            </a:r>
          </a:p>
        </p:txBody>
      </p:sp>
    </p:spTree>
    <p:extLst>
      <p:ext uri="{BB962C8B-B14F-4D97-AF65-F5344CB8AC3E}">
        <p14:creationId xmlns:p14="http://schemas.microsoft.com/office/powerpoint/2010/main" val="397813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404664"/>
            <a:ext cx="8297862" cy="504056"/>
          </a:xfrm>
        </p:spPr>
        <p:txBody>
          <a:bodyPr/>
          <a:lstStyle/>
          <a:p>
            <a:r>
              <a:rPr lang="fi-FI" dirty="0"/>
              <a:t>Työttömyysaste maakunnittain 31.12.2022, prosenttia</a:t>
            </a: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13023CF5-5720-47D3-B967-8478CACFD83F}"/>
              </a:ext>
            </a:extLst>
          </p:cNvPr>
          <p:cNvSpPr txBox="1">
            <a:spLocks/>
          </p:cNvSpPr>
          <p:nvPr/>
        </p:nvSpPr>
        <p:spPr bwMode="auto">
          <a:xfrm>
            <a:off x="623392" y="6525344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27.1.2023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Palkkikaavio; työttömyysaste maakunnittain 31.12.2022. Työttömänä oli koko maassa 9,9 prosenttia ja Etelä-Savossa 10,4 prosenttia työvoimasta. Maakunnittain tarkasteltuna korkeimmat työttömyysasteet olivat Pohjois-Karjalassa, 13,4 prosenttia ja Päijät-Hämeessä, 12,4 prosenttia. Alhaisimmat työttömyysasteet olivat Ahvenanmaalla, 4,3 prosenttia ja Pohjanmaalla, 5,9 prosenttia.">
            <a:extLst>
              <a:ext uri="{FF2B5EF4-FFF2-40B4-BE49-F238E27FC236}">
                <a16:creationId xmlns:a16="http://schemas.microsoft.com/office/drawing/2014/main" id="{306349AE-4800-EDA9-EF18-6A1CE3193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00" y="1124743"/>
            <a:ext cx="8655934" cy="494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34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arttakuva; työttömien työnhakijoiden osuus työvoimasta ELY-keskuksittain 31.12.2022. ELY-keskusalueista Pohjois-Karjalassa oli korkein työttömyysaste, 13,4 prosenttia ja pienin Ahvenanmaalla, 4,3 prosenttia.">
            <a:extLst>
              <a:ext uri="{FF2B5EF4-FFF2-40B4-BE49-F238E27FC236}">
                <a16:creationId xmlns:a16="http://schemas.microsoft.com/office/drawing/2014/main" id="{92C8D172-C638-41D5-5E46-04732F7676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0531" y="870037"/>
            <a:ext cx="3657917" cy="5799323"/>
          </a:xfrm>
          <a:prstGeom prst="rect">
            <a:avLst/>
          </a:prstGeom>
        </p:spPr>
      </p:pic>
      <p:sp>
        <p:nvSpPr>
          <p:cNvPr id="6" name="Otsikko 1">
            <a:extLst>
              <a:ext uri="{FF2B5EF4-FFF2-40B4-BE49-F238E27FC236}">
                <a16:creationId xmlns:a16="http://schemas.microsoft.com/office/drawing/2014/main" id="{15DDA40F-B895-4E8C-9F65-35AE22DA4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404664"/>
            <a:ext cx="10297144" cy="864096"/>
          </a:xfrm>
        </p:spPr>
        <p:txBody>
          <a:bodyPr/>
          <a:lstStyle/>
          <a:p>
            <a:r>
              <a:rPr lang="fi-FI" dirty="0"/>
              <a:t>Työttömien työnhakijoiden osuus työvoimasta ELY-keskuksittain 31.12.2022, prosenttia</a:t>
            </a:r>
          </a:p>
        </p:txBody>
      </p:sp>
      <p:sp>
        <p:nvSpPr>
          <p:cNvPr id="7" name="Title 11">
            <a:extLst>
              <a:ext uri="{FF2B5EF4-FFF2-40B4-BE49-F238E27FC236}">
                <a16:creationId xmlns:a16="http://schemas.microsoft.com/office/drawing/2014/main" id="{2A6981F2-F0F9-457E-B732-C3237B9100B7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4"/>
              </a:rPr>
              <a:t>www.temtyollisyyskatsaus.fi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27.1.2023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5" name="Kuva 4" descr="Palkkikaavio; työttömien työnhakijoiden osuus työvoimasta ELY-keskuksittain 31.12.2022. Työttömänä oli Etelä-Savossa 10,4 prosenttia työvoimasta, kun koko maassa työttömänä oli keskimäärin 9,9 prosenttia työvoimasta. ELY-keskusalueista Pohjois-Karjalassa oli korkein työttömyysaste, 13,4 prosenttia ja pienin Ahvenanmaalla, 4,3 prosenttia.">
            <a:extLst>
              <a:ext uri="{FF2B5EF4-FFF2-40B4-BE49-F238E27FC236}">
                <a16:creationId xmlns:a16="http://schemas.microsoft.com/office/drawing/2014/main" id="{5F4EEBF6-6680-BA02-BB71-A58C4F0989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207" y="1573800"/>
            <a:ext cx="6157494" cy="345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6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4E6C36B-5BF0-488A-A871-07E8081D0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04664"/>
            <a:ext cx="10729192" cy="504056"/>
          </a:xfrm>
        </p:spPr>
        <p:txBody>
          <a:bodyPr/>
          <a:lstStyle/>
          <a:p>
            <a:r>
              <a:rPr lang="fi-FI" dirty="0"/>
              <a:t>Työttömät työnhakijat ELY-keskuksittain joulukuussa 2021 ja 2022</a:t>
            </a:r>
          </a:p>
        </p:txBody>
      </p:sp>
      <p:sp>
        <p:nvSpPr>
          <p:cNvPr id="7" name="Title 11">
            <a:extLst>
              <a:ext uri="{FF2B5EF4-FFF2-40B4-BE49-F238E27FC236}">
                <a16:creationId xmlns:a16="http://schemas.microsoft.com/office/drawing/2014/main" id="{788B8AD8-4E22-4CD7-A831-4258B02246DA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3"/>
              </a:rPr>
              <a:t>www.temtyollisyyskatsaus.fi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27.1.2023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Palkkikaavio; Työttömät työnhakijat ELY-keskuksittain joulukuussa 2021 ja 2022. Työttömien työnhakijoiden määrä väheni joulukuussa edellisen vuoden vastaavasta ajankohdasta yhdentoista elinkeino-, liikenne- ja ympäristökeskusten (ELY) alueella; eniten Pirkanmaalla (-9 %), Lapissa (-9 %), Hämeessä (-8 %), Kainuussa (-8 %) ja Uudellamaalla (-7 %). Työttömien työnhakijoiden määrä kasvoi Pohjois-Pohjanmaalla (2 %) ja Pohjanmaalla (1 %). ">
            <a:extLst>
              <a:ext uri="{FF2B5EF4-FFF2-40B4-BE49-F238E27FC236}">
                <a16:creationId xmlns:a16="http://schemas.microsoft.com/office/drawing/2014/main" id="{357C843A-9C6E-2233-DF5D-28B31238F4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416" y="1062784"/>
            <a:ext cx="8352928" cy="525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67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40C7B944-4B84-4A85-8C21-CF9F5EEAF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271790"/>
            <a:ext cx="11521280" cy="864096"/>
          </a:xfrm>
        </p:spPr>
        <p:txBody>
          <a:bodyPr/>
          <a:lstStyle/>
          <a:p>
            <a:r>
              <a:rPr lang="fi-FI" dirty="0"/>
              <a:t>Työttömien työnhakijoiden osuus työvoimasta kunnittain Etelä-Savossa  31.12.2022</a:t>
            </a:r>
          </a:p>
        </p:txBody>
      </p:sp>
      <p:pic>
        <p:nvPicPr>
          <p:cNvPr id="8" name="Kuva 7" descr="Karttakuva; Työttömien työnhakijoiden osuus työvoimasta kunnittain Etelä-Savossa 31.12.2022. Kunnittain tarkasteltuna Etelä-Savossa suhteellisesti vähiten työttömiä oli Puumalassa, 7,7 prosenttia työvoimasta, ja eniten Savonlinnassa, 12,0 prosenttia työvoimasta. ">
            <a:extLst>
              <a:ext uri="{FF2B5EF4-FFF2-40B4-BE49-F238E27FC236}">
                <a16:creationId xmlns:a16="http://schemas.microsoft.com/office/drawing/2014/main" id="{4451E8B3-E86C-87BE-6E08-9A24BCEB15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1340768"/>
            <a:ext cx="6884496" cy="4813394"/>
          </a:xfrm>
          <a:prstGeom prst="rect">
            <a:avLst/>
          </a:prstGeom>
        </p:spPr>
      </p:pic>
      <p:pic>
        <p:nvPicPr>
          <p:cNvPr id="2" name="Kuva 1" descr="Palkkikaavio; Työttömien työnhakijoiden osuus työvoimasta kunnittain Etelä-Savossa 31.12.2022. Etelä-Savossa oli työttömiä työnhakijoita 10,4 prosenttia työvoimasta, kun koko maassa heitä oli 9,9 prosenttia työvoimasta. Kunnittain tarkasteltuna Etelä-Savossa suhteellisesti vähiten työttömiä oli Puumalassa, 7,7 prosenttia työvoimasta, ja eniten Savonlinnassa, 12,0 prosenttia työvoimasta. ">
            <a:extLst>
              <a:ext uri="{FF2B5EF4-FFF2-40B4-BE49-F238E27FC236}">
                <a16:creationId xmlns:a16="http://schemas.microsoft.com/office/drawing/2014/main" id="{4B998731-134A-57A0-70B3-3398675A46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9566" y="1412776"/>
            <a:ext cx="4991050" cy="3014332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id="{397ED384-9932-482E-8374-A78F16E06D08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5"/>
              </a:rPr>
              <a:t>www.temtyollisyyskatsaus.fi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27.1.2023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563024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B323B799-2324-459C-8F1B-D56CAF31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404664"/>
            <a:ext cx="10009112" cy="936104"/>
          </a:xfrm>
        </p:spPr>
        <p:txBody>
          <a:bodyPr/>
          <a:lstStyle/>
          <a:p>
            <a:r>
              <a:rPr lang="fi-FI" dirty="0"/>
              <a:t>Työttömät työnhakijat ikäryhmittäin Etelä-Savossa joulukuussa 2021 ja 2022</a:t>
            </a: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83CE3C7B-67CD-4561-8476-02EB71DA8954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3"/>
              </a:rPr>
              <a:t>www.temtyollisyyskatsaus.fi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27.1.2023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alkkikaavio; työttömät työnhakijat ikäryhmittäin Etelä-Savossa joulukuussa 2021 ja 2022. Työttömien määrä on vähentynyt lähes kaikissa ikäryhmissä edelliseen vuoteen verrattuna. Lisäystä edellisvuoteen oli 30-34-vuotiaiden ja 40-44-vuotiaiden ikäryhmässä. Eniten työttömiä työnhakijoita Etelä-Savossa oli 60-64-vuotiaiden sekä 55-59-vuotiaiden ikäryhmässä.">
            <a:extLst>
              <a:ext uri="{FF2B5EF4-FFF2-40B4-BE49-F238E27FC236}">
                <a16:creationId xmlns:a16="http://schemas.microsoft.com/office/drawing/2014/main" id="{5471D677-AE01-518B-DC28-40A57EB363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448" y="1484784"/>
            <a:ext cx="7506350" cy="472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095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32656"/>
            <a:ext cx="11305256" cy="864096"/>
          </a:xfrm>
        </p:spPr>
        <p:txBody>
          <a:bodyPr/>
          <a:lstStyle/>
          <a:p>
            <a:r>
              <a:rPr lang="fi-FI" dirty="0"/>
              <a:t>Alle 25-vuotiaat työttömät työnhakijat Etelä-Savossa kuukauden lopussa 2018 - 2022</a:t>
            </a: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49590C21-056E-4641-AFCE-6AE29F148593}"/>
              </a:ext>
            </a:extLst>
          </p:cNvPr>
          <p:cNvSpPr txBox="1">
            <a:spLocks/>
          </p:cNvSpPr>
          <p:nvPr/>
        </p:nvSpPr>
        <p:spPr bwMode="auto">
          <a:xfrm>
            <a:off x="623392" y="6525344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27.1.2023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Viivakaavio; alle 25-vuotiaat työttömät työnhakijat Etelä-Savossa kuukauden lopussa 2018-2022. Alle 25-vuotiaita työttömiä työnhakijoita oli Etelä-Savossa vuoden 2022 joulukuun lopussa 684, mikä on 59 vähemmän kuin vuosi sitten. Tämä on myös edellisien vuosien vastaavaa ajankohtaa pienempi luku.">
            <a:extLst>
              <a:ext uri="{FF2B5EF4-FFF2-40B4-BE49-F238E27FC236}">
                <a16:creationId xmlns:a16="http://schemas.microsoft.com/office/drawing/2014/main" id="{9F577854-D098-E646-3960-7DF50FB520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707" y="1268760"/>
            <a:ext cx="10204821" cy="473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99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65CBE242-6BFA-44F0-9EA1-5944FFF03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404664"/>
            <a:ext cx="10873208" cy="936104"/>
          </a:xfrm>
        </p:spPr>
        <p:txBody>
          <a:bodyPr/>
          <a:lstStyle/>
          <a:p>
            <a:r>
              <a:rPr lang="fi-FI" dirty="0"/>
              <a:t>Työttömät työnhakijat ammattiryhmittäin Etelä-Savossa joulukuussa 2021 ja 2022</a:t>
            </a:r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FD269597-5B5A-4A2D-A235-62E456B00DFD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3"/>
              </a:rPr>
              <a:t>www.temtyollisyyskatsaus.fi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27.1.2023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alkkikaavio; työttömät työnhakijat ammattiryhmittäin Etelä-Savossa joulukuussa 2021 ja 2022. Maa- ja metsätaloustyössä, rakennus-, korjaus- ja valmistustyössä sekä prosessi- ja kuljetustyössä työttömien määrä laski vuodentakaisesta yhteensä runsaalla 200:lla. Työttömien määrä laski vähiten erityisasiantuntija-tehtävissä, 3 %. Ammatteihin luokittelemattomien työttömien määrä kasvoi.">
            <a:extLst>
              <a:ext uri="{FF2B5EF4-FFF2-40B4-BE49-F238E27FC236}">
                <a16:creationId xmlns:a16="http://schemas.microsoft.com/office/drawing/2014/main" id="{09367774-9B22-4D14-6BD5-8FF070270B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7488" y="1340768"/>
            <a:ext cx="7590178" cy="472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99381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26752</TotalTime>
  <Words>222</Words>
  <Application>Microsoft Office PowerPoint</Application>
  <PresentationFormat>Laajakuva</PresentationFormat>
  <Paragraphs>22</Paragraphs>
  <Slides>8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ESAVO</vt:lpstr>
      <vt:lpstr>Työttömyystiedot 31.12.2022</vt:lpstr>
      <vt:lpstr>Työttömyysaste maakunnittain 31.12.2022, prosenttia</vt:lpstr>
      <vt:lpstr>Työttömien työnhakijoiden osuus työvoimasta ELY-keskuksittain 31.12.2022, prosenttia</vt:lpstr>
      <vt:lpstr>Työttömät työnhakijat ELY-keskuksittain joulukuussa 2021 ja 2022</vt:lpstr>
      <vt:lpstr>Työttömien työnhakijoiden osuus työvoimasta kunnittain Etelä-Savossa  31.12.2022</vt:lpstr>
      <vt:lpstr>Työttömät työnhakijat ikäryhmittäin Etelä-Savossa joulukuussa 2021 ja 2022</vt:lpstr>
      <vt:lpstr>Alle 25-vuotiaat työttömät työnhakijat Etelä-Savossa kuukauden lopussa 2018 - 2022</vt:lpstr>
      <vt:lpstr>Työttömät työnhakijat ammattiryhmittäin Etelä-Savossa joulukuussa 2021 ja 2022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Työttömyystiedot</dc:title>
  <dc:creator>Jaana Kokkonen</dc:creator>
  <cp:lastModifiedBy>Jaana Kokkonen</cp:lastModifiedBy>
  <cp:revision>254</cp:revision>
  <dcterms:created xsi:type="dcterms:W3CDTF">2020-02-25T14:36:39Z</dcterms:created>
  <dcterms:modified xsi:type="dcterms:W3CDTF">2023-01-27T11:41:47Z</dcterms:modified>
</cp:coreProperties>
</file>