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0"/>
  </p:notesMasterIdLst>
  <p:sldIdLst>
    <p:sldId id="685" r:id="rId2"/>
    <p:sldId id="804" r:id="rId3"/>
    <p:sldId id="805" r:id="rId4"/>
    <p:sldId id="806" r:id="rId5"/>
    <p:sldId id="807" r:id="rId6"/>
    <p:sldId id="808" r:id="rId7"/>
    <p:sldId id="810" r:id="rId8"/>
    <p:sldId id="80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DE8821-C4B1-40D1-BF60-D055409DC0D8}" v="6" dt="2024-01-29T20:12:01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46" autoAdjust="0"/>
    <p:restoredTop sz="95220" autoAdjust="0"/>
  </p:normalViewPr>
  <p:slideViewPr>
    <p:cSldViewPr showGuides="1">
      <p:cViewPr varScale="1">
        <p:scale>
          <a:sx n="78" d="100"/>
          <a:sy n="78" d="100"/>
        </p:scale>
        <p:origin x="38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9ADE8821-C4B1-40D1-BF60-D055409DC0D8}"/>
    <pc:docChg chg="undo custSel modSld">
      <pc:chgData name="Jaana Kokkonen" userId="fd0ea1af-346e-4258-bc54-cec630bd1122" providerId="ADAL" clId="{9ADE8821-C4B1-40D1-BF60-D055409DC0D8}" dt="2024-01-29T20:21:20.332" v="813" actId="962"/>
      <pc:docMkLst>
        <pc:docMk/>
      </pc:docMkLst>
      <pc:sldChg chg="modSp">
        <pc:chgData name="Jaana Kokkonen" userId="fd0ea1af-346e-4258-bc54-cec630bd1122" providerId="ADAL" clId="{9ADE8821-C4B1-40D1-BF60-D055409DC0D8}" dt="2024-01-29T07:04:40.174" v="0"/>
        <pc:sldMkLst>
          <pc:docMk/>
          <pc:sldMk cId="3978130760" sldId="685"/>
        </pc:sldMkLst>
        <pc:spChg chg="mod">
          <ac:chgData name="Jaana Kokkonen" userId="fd0ea1af-346e-4258-bc54-cec630bd1122" providerId="ADAL" clId="{9ADE8821-C4B1-40D1-BF60-D055409DC0D8}" dt="2024-01-29T07:04:40.174" v="0"/>
          <ac:spMkLst>
            <pc:docMk/>
            <pc:sldMk cId="3978130760" sldId="685"/>
            <ac:spMk id="2" creationId="{81A73B43-1EB6-4A1D-81F2-91C5559DF55E}"/>
          </ac:spMkLst>
        </pc:spChg>
      </pc:sldChg>
      <pc:sldChg chg="addSp delSp modSp mod">
        <pc:chgData name="Jaana Kokkonen" userId="fd0ea1af-346e-4258-bc54-cec630bd1122" providerId="ADAL" clId="{9ADE8821-C4B1-40D1-BF60-D055409DC0D8}" dt="2024-01-29T07:20:58.761" v="157" actId="962"/>
        <pc:sldMkLst>
          <pc:docMk/>
          <pc:sldMk cId="1273342102" sldId="804"/>
        </pc:sldMkLst>
        <pc:spChg chg="mod">
          <ac:chgData name="Jaana Kokkonen" userId="fd0ea1af-346e-4258-bc54-cec630bd1122" providerId="ADAL" clId="{9ADE8821-C4B1-40D1-BF60-D055409DC0D8}" dt="2024-01-29T07:05:42.719" v="4"/>
          <ac:spMkLst>
            <pc:docMk/>
            <pc:sldMk cId="1273342102" sldId="804"/>
            <ac:spMk id="6" creationId="{13023CF5-5720-47D3-B967-8478CACFD83F}"/>
          </ac:spMkLst>
        </pc:spChg>
        <pc:spChg chg="mod">
          <ac:chgData name="Jaana Kokkonen" userId="fd0ea1af-346e-4258-bc54-cec630bd1122" providerId="ADAL" clId="{9ADE8821-C4B1-40D1-BF60-D055409DC0D8}" dt="2024-01-29T07:04:40.174" v="0"/>
          <ac:spMkLst>
            <pc:docMk/>
            <pc:sldMk cId="1273342102" sldId="804"/>
            <ac:spMk id="8" creationId="{9201FF6F-70E4-494A-AF97-7FDB53D6943F}"/>
          </ac:spMkLst>
        </pc:spChg>
        <pc:picChg chg="del">
          <ac:chgData name="Jaana Kokkonen" userId="fd0ea1af-346e-4258-bc54-cec630bd1122" providerId="ADAL" clId="{9ADE8821-C4B1-40D1-BF60-D055409DC0D8}" dt="2024-01-29T07:10:51.977" v="7" actId="478"/>
          <ac:picMkLst>
            <pc:docMk/>
            <pc:sldMk cId="1273342102" sldId="804"/>
            <ac:picMk id="2" creationId="{74A63368-F27E-02D7-DEDC-EC8EAF85D141}"/>
          </ac:picMkLst>
        </pc:picChg>
        <pc:picChg chg="add mod">
          <ac:chgData name="Jaana Kokkonen" userId="fd0ea1af-346e-4258-bc54-cec630bd1122" providerId="ADAL" clId="{9ADE8821-C4B1-40D1-BF60-D055409DC0D8}" dt="2024-01-29T07:20:58.761" v="157" actId="962"/>
          <ac:picMkLst>
            <pc:docMk/>
            <pc:sldMk cId="1273342102" sldId="804"/>
            <ac:picMk id="3" creationId="{F4A302C8-C18B-75AD-0F4F-22482D9BC6DC}"/>
          </ac:picMkLst>
        </pc:picChg>
      </pc:sldChg>
      <pc:sldChg chg="addSp delSp modSp mod">
        <pc:chgData name="Jaana Kokkonen" userId="fd0ea1af-346e-4258-bc54-cec630bd1122" providerId="ADAL" clId="{9ADE8821-C4B1-40D1-BF60-D055409DC0D8}" dt="2024-01-29T09:34:52.615" v="243" actId="962"/>
        <pc:sldMkLst>
          <pc:docMk/>
          <pc:sldMk cId="4289866998" sldId="805"/>
        </pc:sldMkLst>
        <pc:spChg chg="mod">
          <ac:chgData name="Jaana Kokkonen" userId="fd0ea1af-346e-4258-bc54-cec630bd1122" providerId="ADAL" clId="{9ADE8821-C4B1-40D1-BF60-D055409DC0D8}" dt="2024-01-29T07:04:40.174" v="0"/>
          <ac:spMkLst>
            <pc:docMk/>
            <pc:sldMk cId="4289866998" sldId="805"/>
            <ac:spMk id="6" creationId="{15DDA40F-B895-4E8C-9F65-35AE22DA4737}"/>
          </ac:spMkLst>
        </pc:spChg>
        <pc:spChg chg="mod">
          <ac:chgData name="Jaana Kokkonen" userId="fd0ea1af-346e-4258-bc54-cec630bd1122" providerId="ADAL" clId="{9ADE8821-C4B1-40D1-BF60-D055409DC0D8}" dt="2024-01-29T07:05:42.719" v="4"/>
          <ac:spMkLst>
            <pc:docMk/>
            <pc:sldMk cId="4289866998" sldId="805"/>
            <ac:spMk id="7" creationId="{2A6981F2-F0F9-457E-B732-C3237B9100B7}"/>
          </ac:spMkLst>
        </pc:spChg>
        <pc:picChg chg="del">
          <ac:chgData name="Jaana Kokkonen" userId="fd0ea1af-346e-4258-bc54-cec630bd1122" providerId="ADAL" clId="{9ADE8821-C4B1-40D1-BF60-D055409DC0D8}" dt="2024-01-29T09:17:24.302" v="159" actId="478"/>
          <ac:picMkLst>
            <pc:docMk/>
            <pc:sldMk cId="4289866998" sldId="805"/>
            <ac:picMk id="2" creationId="{DECD55D2-D669-9ED5-2453-44180B604D9F}"/>
          </ac:picMkLst>
        </pc:picChg>
        <pc:picChg chg="add mod">
          <ac:chgData name="Jaana Kokkonen" userId="fd0ea1af-346e-4258-bc54-cec630bd1122" providerId="ADAL" clId="{9ADE8821-C4B1-40D1-BF60-D055409DC0D8}" dt="2024-01-29T09:18:28.863" v="211" actId="962"/>
          <ac:picMkLst>
            <pc:docMk/>
            <pc:sldMk cId="4289866998" sldId="805"/>
            <ac:picMk id="3" creationId="{B9AAA920-DE95-9FED-F910-9F926A703455}"/>
          </ac:picMkLst>
        </pc:picChg>
        <pc:picChg chg="del mod">
          <ac:chgData name="Jaana Kokkonen" userId="fd0ea1af-346e-4258-bc54-cec630bd1122" providerId="ADAL" clId="{9ADE8821-C4B1-40D1-BF60-D055409DC0D8}" dt="2024-01-29T09:22:43.963" v="216" actId="478"/>
          <ac:picMkLst>
            <pc:docMk/>
            <pc:sldMk cId="4289866998" sldId="805"/>
            <ac:picMk id="5" creationId="{C38E41EE-793C-D6BC-023D-95DE2D436627}"/>
          </ac:picMkLst>
        </pc:picChg>
        <pc:picChg chg="add mod">
          <ac:chgData name="Jaana Kokkonen" userId="fd0ea1af-346e-4258-bc54-cec630bd1122" providerId="ADAL" clId="{9ADE8821-C4B1-40D1-BF60-D055409DC0D8}" dt="2024-01-29T09:34:52.615" v="243" actId="962"/>
          <ac:picMkLst>
            <pc:docMk/>
            <pc:sldMk cId="4289866998" sldId="805"/>
            <ac:picMk id="8" creationId="{48EDAC78-FEF4-9C3E-B9FC-F6C0FC21F0A4}"/>
          </ac:picMkLst>
        </pc:picChg>
      </pc:sldChg>
      <pc:sldChg chg="addSp delSp modSp mod">
        <pc:chgData name="Jaana Kokkonen" userId="fd0ea1af-346e-4258-bc54-cec630bd1122" providerId="ADAL" clId="{9ADE8821-C4B1-40D1-BF60-D055409DC0D8}" dt="2024-01-29T13:56:04.836" v="318" actId="962"/>
        <pc:sldMkLst>
          <pc:docMk/>
          <pc:sldMk cId="1554673308" sldId="806"/>
        </pc:sldMkLst>
        <pc:spChg chg="mod">
          <ac:chgData name="Jaana Kokkonen" userId="fd0ea1af-346e-4258-bc54-cec630bd1122" providerId="ADAL" clId="{9ADE8821-C4B1-40D1-BF60-D055409DC0D8}" dt="2024-01-29T07:05:42.719" v="4"/>
          <ac:spMkLst>
            <pc:docMk/>
            <pc:sldMk cId="1554673308" sldId="806"/>
            <ac:spMk id="7" creationId="{788B8AD8-4E22-4CD7-A831-4258B02246DA}"/>
          </ac:spMkLst>
        </pc:spChg>
        <pc:spChg chg="mod">
          <ac:chgData name="Jaana Kokkonen" userId="fd0ea1af-346e-4258-bc54-cec630bd1122" providerId="ADAL" clId="{9ADE8821-C4B1-40D1-BF60-D055409DC0D8}" dt="2024-01-29T07:05:08.586" v="1" actId="313"/>
          <ac:spMkLst>
            <pc:docMk/>
            <pc:sldMk cId="1554673308" sldId="806"/>
            <ac:spMk id="8" creationId="{94E6C36B-5BF0-488A-A871-07E8081D00E9}"/>
          </ac:spMkLst>
        </pc:spChg>
        <pc:picChg chg="add mod">
          <ac:chgData name="Jaana Kokkonen" userId="fd0ea1af-346e-4258-bc54-cec630bd1122" providerId="ADAL" clId="{9ADE8821-C4B1-40D1-BF60-D055409DC0D8}" dt="2024-01-29T13:56:04.836" v="318" actId="962"/>
          <ac:picMkLst>
            <pc:docMk/>
            <pc:sldMk cId="1554673308" sldId="806"/>
            <ac:picMk id="3" creationId="{C64323C4-3E1D-2EEB-1C64-07E95BB34893}"/>
          </ac:picMkLst>
        </pc:picChg>
        <pc:picChg chg="del">
          <ac:chgData name="Jaana Kokkonen" userId="fd0ea1af-346e-4258-bc54-cec630bd1122" providerId="ADAL" clId="{9ADE8821-C4B1-40D1-BF60-D055409DC0D8}" dt="2024-01-29T09:44:52.936" v="246" actId="478"/>
          <ac:picMkLst>
            <pc:docMk/>
            <pc:sldMk cId="1554673308" sldId="806"/>
            <ac:picMk id="4" creationId="{F53AA9A6-C138-9591-6883-20442DF9AF5B}"/>
          </ac:picMkLst>
        </pc:picChg>
      </pc:sldChg>
      <pc:sldChg chg="addSp delSp modSp mod">
        <pc:chgData name="Jaana Kokkonen" userId="fd0ea1af-346e-4258-bc54-cec630bd1122" providerId="ADAL" clId="{9ADE8821-C4B1-40D1-BF60-D055409DC0D8}" dt="2024-01-29T20:16:59.046" v="540" actId="13244"/>
        <pc:sldMkLst>
          <pc:docMk/>
          <pc:sldMk cId="2563024104" sldId="807"/>
        </pc:sldMkLst>
        <pc:spChg chg="mod ord">
          <ac:chgData name="Jaana Kokkonen" userId="fd0ea1af-346e-4258-bc54-cec630bd1122" providerId="ADAL" clId="{9ADE8821-C4B1-40D1-BF60-D055409DC0D8}" dt="2024-01-29T20:16:59.046" v="540" actId="13244"/>
          <ac:spMkLst>
            <pc:docMk/>
            <pc:sldMk cId="2563024104" sldId="807"/>
            <ac:spMk id="6" creationId="{397ED384-9932-482E-8374-A78F16E06D08}"/>
          </ac:spMkLst>
        </pc:spChg>
        <pc:spChg chg="mod ord">
          <ac:chgData name="Jaana Kokkonen" userId="fd0ea1af-346e-4258-bc54-cec630bd1122" providerId="ADAL" clId="{9ADE8821-C4B1-40D1-BF60-D055409DC0D8}" dt="2024-01-29T20:16:55.786" v="539" actId="13244"/>
          <ac:spMkLst>
            <pc:docMk/>
            <pc:sldMk cId="2563024104" sldId="807"/>
            <ac:spMk id="7" creationId="{40C7B944-4B84-4A85-8C21-CF9F5EEAF023}"/>
          </ac:spMkLst>
        </pc:spChg>
        <pc:picChg chg="del">
          <ac:chgData name="Jaana Kokkonen" userId="fd0ea1af-346e-4258-bc54-cec630bd1122" providerId="ADAL" clId="{9ADE8821-C4B1-40D1-BF60-D055409DC0D8}" dt="2024-01-29T19:52:35.760" v="368" actId="478"/>
          <ac:picMkLst>
            <pc:docMk/>
            <pc:sldMk cId="2563024104" sldId="807"/>
            <ac:picMk id="3" creationId="{C21FE29C-66B6-5626-0202-7E663C183482}"/>
          </ac:picMkLst>
        </pc:picChg>
        <pc:picChg chg="add mod ord">
          <ac:chgData name="Jaana Kokkonen" userId="fd0ea1af-346e-4258-bc54-cec630bd1122" providerId="ADAL" clId="{9ADE8821-C4B1-40D1-BF60-D055409DC0D8}" dt="2024-01-29T19:54:58.113" v="457" actId="962"/>
          <ac:picMkLst>
            <pc:docMk/>
            <pc:sldMk cId="2563024104" sldId="807"/>
            <ac:picMk id="4" creationId="{DCC24C04-F68A-590C-6791-DBCFA4FF4FB4}"/>
          </ac:picMkLst>
        </pc:picChg>
        <pc:picChg chg="del">
          <ac:chgData name="Jaana Kokkonen" userId="fd0ea1af-346e-4258-bc54-cec630bd1122" providerId="ADAL" clId="{9ADE8821-C4B1-40D1-BF60-D055409DC0D8}" dt="2024-01-29T19:48:49.244" v="320" actId="478"/>
          <ac:picMkLst>
            <pc:docMk/>
            <pc:sldMk cId="2563024104" sldId="807"/>
            <ac:picMk id="5" creationId="{FCC1FB4D-29B4-229F-9D48-9ED9B8E976AB}"/>
          </ac:picMkLst>
        </pc:picChg>
        <pc:picChg chg="add mod">
          <ac:chgData name="Jaana Kokkonen" userId="fd0ea1af-346e-4258-bc54-cec630bd1122" providerId="ADAL" clId="{9ADE8821-C4B1-40D1-BF60-D055409DC0D8}" dt="2024-01-29T19:54:27.672" v="455" actId="962"/>
          <ac:picMkLst>
            <pc:docMk/>
            <pc:sldMk cId="2563024104" sldId="807"/>
            <ac:picMk id="8" creationId="{69324B8A-EC4C-04DF-037C-DC41AE931C0F}"/>
          </ac:picMkLst>
        </pc:picChg>
      </pc:sldChg>
      <pc:sldChg chg="addSp delSp modSp mod">
        <pc:chgData name="Jaana Kokkonen" userId="fd0ea1af-346e-4258-bc54-cec630bd1122" providerId="ADAL" clId="{9ADE8821-C4B1-40D1-BF60-D055409DC0D8}" dt="2024-01-29T20:10:08.435" v="484" actId="962"/>
        <pc:sldMkLst>
          <pc:docMk/>
          <pc:sldMk cId="980095356" sldId="808"/>
        </pc:sldMkLst>
        <pc:spChg chg="mod">
          <ac:chgData name="Jaana Kokkonen" userId="fd0ea1af-346e-4258-bc54-cec630bd1122" providerId="ADAL" clId="{9ADE8821-C4B1-40D1-BF60-D055409DC0D8}" dt="2024-01-29T07:05:42.719" v="4"/>
          <ac:spMkLst>
            <pc:docMk/>
            <pc:sldMk cId="980095356" sldId="808"/>
            <ac:spMk id="6" creationId="{83CE3C7B-67CD-4561-8476-02EB71DA8954}"/>
          </ac:spMkLst>
        </pc:spChg>
        <pc:spChg chg="mod">
          <ac:chgData name="Jaana Kokkonen" userId="fd0ea1af-346e-4258-bc54-cec630bd1122" providerId="ADAL" clId="{9ADE8821-C4B1-40D1-BF60-D055409DC0D8}" dt="2024-01-29T07:05:10.907" v="2" actId="313"/>
          <ac:spMkLst>
            <pc:docMk/>
            <pc:sldMk cId="980095356" sldId="808"/>
            <ac:spMk id="7" creationId="{B323B799-2324-459C-8F1B-D56CAF31B788}"/>
          </ac:spMkLst>
        </pc:spChg>
        <pc:picChg chg="del">
          <ac:chgData name="Jaana Kokkonen" userId="fd0ea1af-346e-4258-bc54-cec630bd1122" providerId="ADAL" clId="{9ADE8821-C4B1-40D1-BF60-D055409DC0D8}" dt="2024-01-29T20:09:30.950" v="459" actId="478"/>
          <ac:picMkLst>
            <pc:docMk/>
            <pc:sldMk cId="980095356" sldId="808"/>
            <ac:picMk id="3" creationId="{96B1D36B-EF4D-AF70-3118-6F30780FAE16}"/>
          </ac:picMkLst>
        </pc:picChg>
        <pc:picChg chg="add mod">
          <ac:chgData name="Jaana Kokkonen" userId="fd0ea1af-346e-4258-bc54-cec630bd1122" providerId="ADAL" clId="{9ADE8821-C4B1-40D1-BF60-D055409DC0D8}" dt="2024-01-29T20:10:08.435" v="484" actId="962"/>
          <ac:picMkLst>
            <pc:docMk/>
            <pc:sldMk cId="980095356" sldId="808"/>
            <ac:picMk id="4" creationId="{D5FAED0D-B4F3-64AE-5936-509C8BD6F896}"/>
          </ac:picMkLst>
        </pc:picChg>
      </pc:sldChg>
      <pc:sldChg chg="addSp delSp modSp mod">
        <pc:chgData name="Jaana Kokkonen" userId="fd0ea1af-346e-4258-bc54-cec630bd1122" providerId="ADAL" clId="{9ADE8821-C4B1-40D1-BF60-D055409DC0D8}" dt="2024-01-29T20:21:20.332" v="813" actId="962"/>
        <pc:sldMkLst>
          <pc:docMk/>
          <pc:sldMk cId="3616999381" sldId="809"/>
        </pc:sldMkLst>
        <pc:spChg chg="mod">
          <ac:chgData name="Jaana Kokkonen" userId="fd0ea1af-346e-4258-bc54-cec630bd1122" providerId="ADAL" clId="{9ADE8821-C4B1-40D1-BF60-D055409DC0D8}" dt="2024-01-29T07:05:42.719" v="4"/>
          <ac:spMkLst>
            <pc:docMk/>
            <pc:sldMk cId="3616999381" sldId="809"/>
            <ac:spMk id="5" creationId="{FD269597-5B5A-4A2D-A235-62E456B00DFD}"/>
          </ac:spMkLst>
        </pc:spChg>
        <pc:spChg chg="mod">
          <ac:chgData name="Jaana Kokkonen" userId="fd0ea1af-346e-4258-bc54-cec630bd1122" providerId="ADAL" clId="{9ADE8821-C4B1-40D1-BF60-D055409DC0D8}" dt="2024-01-29T07:05:12.210" v="3" actId="313"/>
          <ac:spMkLst>
            <pc:docMk/>
            <pc:sldMk cId="3616999381" sldId="809"/>
            <ac:spMk id="6" creationId="{65CBE242-6BFA-44F0-9EA1-5944FFF034F5}"/>
          </ac:spMkLst>
        </pc:spChg>
        <pc:picChg chg="del">
          <ac:chgData name="Jaana Kokkonen" userId="fd0ea1af-346e-4258-bc54-cec630bd1122" providerId="ADAL" clId="{9ADE8821-C4B1-40D1-BF60-D055409DC0D8}" dt="2024-01-29T20:14:48.533" v="518" actId="478"/>
          <ac:picMkLst>
            <pc:docMk/>
            <pc:sldMk cId="3616999381" sldId="809"/>
            <ac:picMk id="3" creationId="{C37B066D-2C91-1515-56BF-48A68D066E97}"/>
          </ac:picMkLst>
        </pc:picChg>
        <pc:picChg chg="add mod ord">
          <ac:chgData name="Jaana Kokkonen" userId="fd0ea1af-346e-4258-bc54-cec630bd1122" providerId="ADAL" clId="{9ADE8821-C4B1-40D1-BF60-D055409DC0D8}" dt="2024-01-29T20:21:20.332" v="813" actId="962"/>
          <ac:picMkLst>
            <pc:docMk/>
            <pc:sldMk cId="3616999381" sldId="809"/>
            <ac:picMk id="4" creationId="{7398AE43-EF7D-9401-BCBE-35013ED652F1}"/>
          </ac:picMkLst>
        </pc:picChg>
      </pc:sldChg>
      <pc:sldChg chg="addSp delSp modSp mod">
        <pc:chgData name="Jaana Kokkonen" userId="fd0ea1af-346e-4258-bc54-cec630bd1122" providerId="ADAL" clId="{9ADE8821-C4B1-40D1-BF60-D055409DC0D8}" dt="2024-01-29T20:17:12.668" v="541" actId="13244"/>
        <pc:sldMkLst>
          <pc:docMk/>
          <pc:sldMk cId="3729499986" sldId="810"/>
        </pc:sldMkLst>
        <pc:spChg chg="mod">
          <ac:chgData name="Jaana Kokkonen" userId="fd0ea1af-346e-4258-bc54-cec630bd1122" providerId="ADAL" clId="{9ADE8821-C4B1-40D1-BF60-D055409DC0D8}" dt="2024-01-29T07:05:42.719" v="4"/>
          <ac:spMkLst>
            <pc:docMk/>
            <pc:sldMk cId="3729499986" sldId="810"/>
            <ac:spMk id="6" creationId="{49590C21-056E-4641-AFCE-6AE29F148593}"/>
          </ac:spMkLst>
        </pc:spChg>
        <pc:spChg chg="ord">
          <ac:chgData name="Jaana Kokkonen" userId="fd0ea1af-346e-4258-bc54-cec630bd1122" providerId="ADAL" clId="{9ADE8821-C4B1-40D1-BF60-D055409DC0D8}" dt="2024-01-29T20:17:12.668" v="541" actId="13244"/>
          <ac:spMkLst>
            <pc:docMk/>
            <pc:sldMk cId="3729499986" sldId="810"/>
            <ac:spMk id="8" creationId="{9201FF6F-70E4-494A-AF97-7FDB53D6943F}"/>
          </ac:spMkLst>
        </pc:spChg>
        <pc:picChg chg="add mod ord">
          <ac:chgData name="Jaana Kokkonen" userId="fd0ea1af-346e-4258-bc54-cec630bd1122" providerId="ADAL" clId="{9ADE8821-C4B1-40D1-BF60-D055409DC0D8}" dt="2024-01-29T20:13:25.098" v="516" actId="962"/>
          <ac:picMkLst>
            <pc:docMk/>
            <pc:sldMk cId="3729499986" sldId="810"/>
            <ac:picMk id="2" creationId="{F4ABEB07-8472-33B9-2534-208CA2A6D304}"/>
          </ac:picMkLst>
        </pc:picChg>
        <pc:picChg chg="del mod">
          <ac:chgData name="Jaana Kokkonen" userId="fd0ea1af-346e-4258-bc54-cec630bd1122" providerId="ADAL" clId="{9ADE8821-C4B1-40D1-BF60-D055409DC0D8}" dt="2024-01-29T20:12:11.925" v="489" actId="478"/>
          <ac:picMkLst>
            <pc:docMk/>
            <pc:sldMk cId="3729499986" sldId="810"/>
            <ac:picMk id="3" creationId="{646135C6-E1A7-1327-E77D-B174C705A33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19C122-1841-446F-A209-09DB18BC1FB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1587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63734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78417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97087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05606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295755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27843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29.1.2024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mtyollisyyskatsaus.fi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mtyollisyyskatsaus.fi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5" Type="http://schemas.openxmlformats.org/officeDocument/2006/relationships/hyperlink" Target="http://www.temtyollisyyskatsaus.fi/" TargetMode="Externa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mtyollisyyskatsaus.fi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Relationship Id="rId4" Type="http://schemas.openxmlformats.org/officeDocument/2006/relationships/hyperlink" Target="http://www.temtyollisyyskatsaus.f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73B43-1EB6-4A1D-81F2-91C5559DF5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Työttömyystiedot 31.12.2023</a:t>
            </a:r>
          </a:p>
        </p:txBody>
      </p:sp>
    </p:spTree>
    <p:extLst>
      <p:ext uri="{BB962C8B-B14F-4D97-AF65-F5344CB8AC3E}">
        <p14:creationId xmlns:p14="http://schemas.microsoft.com/office/powerpoint/2010/main" val="3978130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404664"/>
            <a:ext cx="8297862" cy="504056"/>
          </a:xfrm>
        </p:spPr>
        <p:txBody>
          <a:bodyPr/>
          <a:lstStyle/>
          <a:p>
            <a:r>
              <a:rPr lang="fi-FI" dirty="0"/>
              <a:t>Työttömyysaste maakunnittain 31.12.2023, prosenttia</a:t>
            </a: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13023CF5-5720-47D3-B967-8478CACFD83F}"/>
              </a:ext>
            </a:extLst>
          </p:cNvPr>
          <p:cNvSpPr txBox="1">
            <a:spLocks/>
          </p:cNvSpPr>
          <p:nvPr/>
        </p:nvSpPr>
        <p:spPr bwMode="auto">
          <a:xfrm>
            <a:off x="623392" y="6525344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Työ- ja elinkeinoministeriö, Työnvälitystilasto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29.1.2024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alkkikaavio; työttömyysaste maakunnittain 31.12.2023. Työttömänä oli koko maassa 11,2 prosenttia ja Etelä-Savossa 12,0 prosenttia työvoimasta. Maakunnittain tarkasteltuna korkeimmat työttömyysasteet olivat Pohjois-Karjalassa, 15,0 prosenttia ja Keski-Suomessa, 14,1 prosenttia. Alhaisimmat työttömyysasteet olivat Ahvenanmaalla, 4,6 prosenttia ja Pohjanmaalla 6,9 prosenttia.">
            <a:extLst>
              <a:ext uri="{FF2B5EF4-FFF2-40B4-BE49-F238E27FC236}">
                <a16:creationId xmlns:a16="http://schemas.microsoft.com/office/drawing/2014/main" id="{F4A302C8-C18B-75AD-0F4F-22482D9BC6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408" y="1124744"/>
            <a:ext cx="8784976" cy="512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342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15DDA40F-B895-4E8C-9F65-35AE22DA4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404664"/>
            <a:ext cx="10297144" cy="864096"/>
          </a:xfrm>
        </p:spPr>
        <p:txBody>
          <a:bodyPr/>
          <a:lstStyle/>
          <a:p>
            <a:r>
              <a:rPr lang="fi-FI" dirty="0"/>
              <a:t>Työttömien työnhakijoiden osuus työvoimasta ELY-keskuksittain 31.12.2023, prosenttia</a:t>
            </a:r>
          </a:p>
        </p:txBody>
      </p:sp>
      <p:sp>
        <p:nvSpPr>
          <p:cNvPr id="7" name="Title 11">
            <a:extLst>
              <a:ext uri="{FF2B5EF4-FFF2-40B4-BE49-F238E27FC236}">
                <a16:creationId xmlns:a16="http://schemas.microsoft.com/office/drawing/2014/main" id="{2A6981F2-F0F9-457E-B732-C3237B9100B7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Työ- ja elinkeinoministeriö,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www.temtyollisyyskatsaus.fi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29.1.2024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alkkikaavio; työttömien työnhakijoiden osuus työvoimasta ELY-keskuksittain 31.12.2023. Työttömänä oli Etelä-Savossa 12,0 prosenttia työvoimasta, kun koko maassa työttömänä oli keskimäärin 11,2 prosenttia työvoimasta. ELY-keskusalueista Pohjois-Karjalassa oli korkein työttömyysaste, 15,0 prosenttia ja pienin Ahvenanmaalla, 4,6 prosenttia.">
            <a:extLst>
              <a:ext uri="{FF2B5EF4-FFF2-40B4-BE49-F238E27FC236}">
                <a16:creationId xmlns:a16="http://schemas.microsoft.com/office/drawing/2014/main" id="{B9AAA920-DE95-9FED-F910-9F926A7034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377" y="1676248"/>
            <a:ext cx="5471080" cy="3120904"/>
          </a:xfrm>
          <a:prstGeom prst="rect">
            <a:avLst/>
          </a:prstGeom>
        </p:spPr>
      </p:pic>
      <p:pic>
        <p:nvPicPr>
          <p:cNvPr id="8" name="Kuva 7" descr="Karttakuva; työttömien työnhakijoiden osuus työvoimasta ELY-keskuksittain 31.12.2023. ELY-keskusalueista Pohjois-Karjalassa oli korkein työttömyysaste, 15,0 prosenttia ja pienin Ahvenanmaalla, 4,6 prosenttia.">
            <a:extLst>
              <a:ext uri="{FF2B5EF4-FFF2-40B4-BE49-F238E27FC236}">
                <a16:creationId xmlns:a16="http://schemas.microsoft.com/office/drawing/2014/main" id="{48EDAC78-FEF4-9C3E-B9FC-F6C0FC21F0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0056" y="856244"/>
            <a:ext cx="3513124" cy="57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6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4E6C36B-5BF0-488A-A871-07E8081D0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404664"/>
            <a:ext cx="10729192" cy="504056"/>
          </a:xfrm>
        </p:spPr>
        <p:txBody>
          <a:bodyPr/>
          <a:lstStyle/>
          <a:p>
            <a:r>
              <a:rPr lang="fi-FI" dirty="0"/>
              <a:t>Työttömät työnhakijat ELY-keskuksittain joulukuussa 2022 ja 2023</a:t>
            </a:r>
          </a:p>
        </p:txBody>
      </p:sp>
      <p:sp>
        <p:nvSpPr>
          <p:cNvPr id="7" name="Title 11">
            <a:extLst>
              <a:ext uri="{FF2B5EF4-FFF2-40B4-BE49-F238E27FC236}">
                <a16:creationId xmlns:a16="http://schemas.microsoft.com/office/drawing/2014/main" id="{788B8AD8-4E22-4CD7-A831-4258B02246DA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Työ- ja elinkeinoministeriö,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www.temtyollisyyskatsaus.fi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29.1.2024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alkkikaavio; Työttömät työnhakijat ELY-keskuksittain joulukuussa 2022 ja 2023. Työttömien työnhakijoiden määrä lisääntyi joulukuussa edellisen vuoden vastaavasta ajankohdasta kaikkien muiden elinkeino-, liikenne- ja ympäristökeskusten (ELY) alueilla paitsi Lapissa (-3 %). Työttömien työnhakijoiden määrä kasvoi eniten Pirkanmaalla (30 %), Pohjois-Pohjanmaalla (16 %), Pohjanmaalla (16 %), Keski-Suomessa (16 %), Kaakkois-Suomessa (16 %) ja Etelä-Savossa (15 %).">
            <a:extLst>
              <a:ext uri="{FF2B5EF4-FFF2-40B4-BE49-F238E27FC236}">
                <a16:creationId xmlns:a16="http://schemas.microsoft.com/office/drawing/2014/main" id="{C64323C4-3E1D-2EEB-1C64-07E95BB348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572" y="1047543"/>
            <a:ext cx="8327756" cy="524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67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1">
            <a:extLst>
              <a:ext uri="{FF2B5EF4-FFF2-40B4-BE49-F238E27FC236}">
                <a16:creationId xmlns:a16="http://schemas.microsoft.com/office/drawing/2014/main" id="{40C7B944-4B84-4A85-8C21-CF9F5EEAF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271790"/>
            <a:ext cx="11521280" cy="864096"/>
          </a:xfrm>
        </p:spPr>
        <p:txBody>
          <a:bodyPr/>
          <a:lstStyle/>
          <a:p>
            <a:r>
              <a:rPr lang="fi-FI" dirty="0"/>
              <a:t>Työttömien työnhakijoiden osuus työvoimasta kunnittain Etelä-Savossa  31.12.2023</a:t>
            </a:r>
          </a:p>
        </p:txBody>
      </p:sp>
      <p:pic>
        <p:nvPicPr>
          <p:cNvPr id="4" name="Kuva 3" descr="Karttakuva: Työttömien työnhakijoiden osuus työvoimasta kunnittain Etelä-Savossa 31.12.2023. Suhteellisesti vähiten työttömiä oli Puumalassa, 8,9 prosenttia ja Juvalla, 9,2 prosenttia työvoimasta, ja eniten Savonlinnassa, 13,6 prosenttia ja Hirvensalmella, 13,6 prosenttia työvoimasta.">
            <a:extLst>
              <a:ext uri="{FF2B5EF4-FFF2-40B4-BE49-F238E27FC236}">
                <a16:creationId xmlns:a16="http://schemas.microsoft.com/office/drawing/2014/main" id="{DCC24C04-F68A-590C-6791-DBCFA4FF4F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408" y="1135886"/>
            <a:ext cx="7088048" cy="4934549"/>
          </a:xfrm>
          <a:prstGeom prst="rect">
            <a:avLst/>
          </a:prstGeom>
        </p:spPr>
      </p:pic>
      <p:pic>
        <p:nvPicPr>
          <p:cNvPr id="8" name="Kuva 7" descr="Palkkikaavio; Työttömien työnhakijoiden osuus työvoimasta kunnittain Etelä-Savossa 31.12.2023. Etelä-Savossa oli työttömiä työnhakijoita 12,0 prosenttia työvoimasta, kun koko maassa heitä oli 11,2 prosenttia työvoimasta. Kunnittain tarkasteltuna Etelä-Savossa suhteellisesti vähiten työttömiä oli Puumalassa, 8,9 prosenttia ja Juvalla, 9,2 prosenttia työvoimasta, ja eniten Savonlinnassa, 13,6 prosenttia ja Hirvensalmella, 13,6 prosenttia työvoimasta.">
            <a:extLst>
              <a:ext uri="{FF2B5EF4-FFF2-40B4-BE49-F238E27FC236}">
                <a16:creationId xmlns:a16="http://schemas.microsoft.com/office/drawing/2014/main" id="{69324B8A-EC4C-04DF-037C-DC41AE931C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2358" y="1155703"/>
            <a:ext cx="4633362" cy="2853175"/>
          </a:xfrm>
          <a:prstGeom prst="rect">
            <a:avLst/>
          </a:prstGeom>
        </p:spPr>
      </p:pic>
      <p:sp>
        <p:nvSpPr>
          <p:cNvPr id="6" name="Title 11">
            <a:extLst>
              <a:ext uri="{FF2B5EF4-FFF2-40B4-BE49-F238E27FC236}">
                <a16:creationId xmlns:a16="http://schemas.microsoft.com/office/drawing/2014/main" id="{397ED384-9932-482E-8374-A78F16E06D08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Työ- ja elinkeinoministeriö,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5"/>
              </a:rPr>
              <a:t>www.temtyollisyyskatsaus.fi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29.1.2024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563024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1">
            <a:extLst>
              <a:ext uri="{FF2B5EF4-FFF2-40B4-BE49-F238E27FC236}">
                <a16:creationId xmlns:a16="http://schemas.microsoft.com/office/drawing/2014/main" id="{B323B799-2324-459C-8F1B-D56CAF31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404664"/>
            <a:ext cx="10009112" cy="936104"/>
          </a:xfrm>
        </p:spPr>
        <p:txBody>
          <a:bodyPr/>
          <a:lstStyle/>
          <a:p>
            <a:r>
              <a:rPr lang="fi-FI" dirty="0"/>
              <a:t>Työttömät työnhakijat ikäryhmittäin Etelä-Savossa joulukuussa 2022 ja 2023</a:t>
            </a: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83CE3C7B-67CD-4561-8476-02EB71DA8954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Työ- ja elinkeinoministeriö,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www.temtyollisyyskatsaus.fi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29.1.2024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alkkikaavio; työttömät työnhakijat ikäryhmittäin Etelä-Savossa joulukuussa 2022 ja 2023. Työttömien määrä on noussut kaikissa ikäryhmissä edellisen vuoden joulukuuhun verrattuna. Eniten työttömiä työnhakijoita Etelä-Savossa oli 60-64-vuotiaiden sekä 55-59-vuotiaiden ikäryhmässä.">
            <a:extLst>
              <a:ext uri="{FF2B5EF4-FFF2-40B4-BE49-F238E27FC236}">
                <a16:creationId xmlns:a16="http://schemas.microsoft.com/office/drawing/2014/main" id="{D5FAED0D-B4F3-64AE-5936-509C8BD6F8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1464" y="1484784"/>
            <a:ext cx="7483488" cy="466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095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1305256" cy="864096"/>
          </a:xfrm>
        </p:spPr>
        <p:txBody>
          <a:bodyPr/>
          <a:lstStyle/>
          <a:p>
            <a:r>
              <a:rPr lang="fi-FI" dirty="0"/>
              <a:t>Alle 25-vuotiaat työttömät työnhakijat Etelä-Savossa kuukauden lopussa 2019 - 2023</a:t>
            </a:r>
          </a:p>
        </p:txBody>
      </p:sp>
      <p:pic>
        <p:nvPicPr>
          <p:cNvPr id="2" name="Kuva 1" descr="Viivakaavio; alle 25-vuotiaat työttömät työnhakijat Etelä-Savossa kuukauden lopussa 2019-2023. Alle 25-vuotiaita työttömiä työnhakijoita oli Etelä-Savossa vuoden 2023 joulukuun lopussa 824, mikä on 140 enemmän kuin vuosi sitten samaan aikaan. ">
            <a:extLst>
              <a:ext uri="{FF2B5EF4-FFF2-40B4-BE49-F238E27FC236}">
                <a16:creationId xmlns:a16="http://schemas.microsoft.com/office/drawing/2014/main" id="{F4ABEB07-8472-33B9-2534-208CA2A6D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066" y="1268760"/>
            <a:ext cx="10231461" cy="4804694"/>
          </a:xfrm>
          <a:prstGeom prst="rect">
            <a:avLst/>
          </a:prstGeom>
        </p:spPr>
      </p:pic>
      <p:sp>
        <p:nvSpPr>
          <p:cNvPr id="6" name="Title 11">
            <a:extLst>
              <a:ext uri="{FF2B5EF4-FFF2-40B4-BE49-F238E27FC236}">
                <a16:creationId xmlns:a16="http://schemas.microsoft.com/office/drawing/2014/main" id="{49590C21-056E-4641-AFCE-6AE29F148593}"/>
              </a:ext>
            </a:extLst>
          </p:cNvPr>
          <p:cNvSpPr txBox="1">
            <a:spLocks/>
          </p:cNvSpPr>
          <p:nvPr/>
        </p:nvSpPr>
        <p:spPr bwMode="auto">
          <a:xfrm>
            <a:off x="623392" y="6525344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Työ- ja elinkeinoministeriö, Työnvälitystilasto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29.1.2024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729499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Palkkikaavio; työttömät työnhakijat ammattiryhmittäin Etelä-Savossa joulukuussa 2022 ja 2023. Rakennus-, korjaus- ja valmistustyöntekijöiden ammattiryhmässä, prosessi- ja kuljetustyöntekijöiden ammattiryhmässä sekä ammatteihin luokittelemattomien ryhmässä työttömien määrä oli lähes 200 vuodentakaista korkeampi.">
            <a:extLst>
              <a:ext uri="{FF2B5EF4-FFF2-40B4-BE49-F238E27FC236}">
                <a16:creationId xmlns:a16="http://schemas.microsoft.com/office/drawing/2014/main" id="{7398AE43-EF7D-9401-BCBE-35013ED652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448" y="1316931"/>
            <a:ext cx="7992888" cy="4956076"/>
          </a:xfrm>
          <a:prstGeom prst="rect">
            <a:avLst/>
          </a:prstGeom>
        </p:spPr>
      </p:pic>
      <p:sp>
        <p:nvSpPr>
          <p:cNvPr id="6" name="Otsikko 1">
            <a:extLst>
              <a:ext uri="{FF2B5EF4-FFF2-40B4-BE49-F238E27FC236}">
                <a16:creationId xmlns:a16="http://schemas.microsoft.com/office/drawing/2014/main" id="{65CBE242-6BFA-44F0-9EA1-5944FFF03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404664"/>
            <a:ext cx="10873208" cy="936104"/>
          </a:xfrm>
        </p:spPr>
        <p:txBody>
          <a:bodyPr/>
          <a:lstStyle/>
          <a:p>
            <a:r>
              <a:rPr lang="fi-FI" dirty="0"/>
              <a:t>Työttömät työnhakijat ammattiryhmittäin Etelä-Savossa joulukuussa 2022 ja 2023</a:t>
            </a:r>
          </a:p>
        </p:txBody>
      </p:sp>
      <p:sp>
        <p:nvSpPr>
          <p:cNvPr id="5" name="Title 11">
            <a:extLst>
              <a:ext uri="{FF2B5EF4-FFF2-40B4-BE49-F238E27FC236}">
                <a16:creationId xmlns:a16="http://schemas.microsoft.com/office/drawing/2014/main" id="{FD269597-5B5A-4A2D-A235-62E456B00DFD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Työ- ja elinkeinoministeriö,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4"/>
              </a:rPr>
              <a:t>www.temtyollisyyskatsaus.fi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29.1.2024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616999381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47178</TotalTime>
  <Words>223</Words>
  <Application>Microsoft Office PowerPoint</Application>
  <PresentationFormat>Laajakuva</PresentationFormat>
  <Paragraphs>23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ESAVO</vt:lpstr>
      <vt:lpstr>Työttömyystiedot 31.12.2023</vt:lpstr>
      <vt:lpstr>Työttömyysaste maakunnittain 31.12.2023, prosenttia</vt:lpstr>
      <vt:lpstr>Työttömien työnhakijoiden osuus työvoimasta ELY-keskuksittain 31.12.2023, prosenttia</vt:lpstr>
      <vt:lpstr>Työttömät työnhakijat ELY-keskuksittain joulukuussa 2022 ja 2023</vt:lpstr>
      <vt:lpstr>Työttömien työnhakijoiden osuus työvoimasta kunnittain Etelä-Savossa  31.12.2023</vt:lpstr>
      <vt:lpstr>Työttömät työnhakijat ikäryhmittäin Etelä-Savossa joulukuussa 2022 ja 2023</vt:lpstr>
      <vt:lpstr>Alle 25-vuotiaat työttömät työnhakijat Etelä-Savossa kuukauden lopussa 2019 - 2023</vt:lpstr>
      <vt:lpstr>Työttömät työnhakijat ammattiryhmittäin Etelä-Savossa joulukuussa 2022 ja 2023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Työttömyystiedot</dc:title>
  <dc:creator>Jaana Kokkonen</dc:creator>
  <cp:lastModifiedBy>Jaana</cp:lastModifiedBy>
  <cp:revision>265</cp:revision>
  <dcterms:created xsi:type="dcterms:W3CDTF">2020-02-25T14:36:39Z</dcterms:created>
  <dcterms:modified xsi:type="dcterms:W3CDTF">2024-01-29T20:21:24Z</dcterms:modified>
</cp:coreProperties>
</file>