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9659A-EFB4-48FC-AC9C-B6115E4AA811}" v="6" dt="2025-01-24T07:28:41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6" autoAdjust="0"/>
    <p:restoredTop sz="95033" autoAdjust="0"/>
  </p:normalViewPr>
  <p:slideViewPr>
    <p:cSldViewPr showGuides="1">
      <p:cViewPr varScale="1">
        <p:scale>
          <a:sx n="78" d="100"/>
          <a:sy n="78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8099659A-EFB4-48FC-AC9C-B6115E4AA811}"/>
    <pc:docChg chg="custSel modSld">
      <pc:chgData name="Jaana Kokkonen" userId="fd0ea1af-346e-4258-bc54-cec630bd1122" providerId="ADAL" clId="{8099659A-EFB4-48FC-AC9C-B6115E4AA811}" dt="2025-01-24T08:30:44.754" v="589" actId="13244"/>
      <pc:docMkLst>
        <pc:docMk/>
      </pc:docMkLst>
      <pc:sldChg chg="modSp">
        <pc:chgData name="Jaana Kokkonen" userId="fd0ea1af-346e-4258-bc54-cec630bd1122" providerId="ADAL" clId="{8099659A-EFB4-48FC-AC9C-B6115E4AA811}" dt="2025-01-24T06:29:09.665" v="0"/>
        <pc:sldMkLst>
          <pc:docMk/>
          <pc:sldMk cId="3978130760" sldId="685"/>
        </pc:sldMkLst>
        <pc:spChg chg="mod">
          <ac:chgData name="Jaana Kokkonen" userId="fd0ea1af-346e-4258-bc54-cec630bd1122" providerId="ADAL" clId="{8099659A-EFB4-48FC-AC9C-B6115E4AA811}" dt="2025-01-24T06:29:09.665" v="0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8099659A-EFB4-48FC-AC9C-B6115E4AA811}" dt="2025-01-24T08:29:39.434" v="581" actId="13244"/>
        <pc:sldMkLst>
          <pc:docMk/>
          <pc:sldMk cId="1273342102" sldId="804"/>
        </pc:sldMkLst>
        <pc:spChg chg="mod ord">
          <ac:chgData name="Jaana Kokkonen" userId="fd0ea1af-346e-4258-bc54-cec630bd1122" providerId="ADAL" clId="{8099659A-EFB4-48FC-AC9C-B6115E4AA811}" dt="2025-01-24T08:29:39.434" v="581" actId="13244"/>
          <ac:spMkLst>
            <pc:docMk/>
            <pc:sldMk cId="1273342102" sldId="804"/>
            <ac:spMk id="6" creationId="{13023CF5-5720-47D3-B967-8478CACFD83F}"/>
          </ac:spMkLst>
        </pc:spChg>
        <pc:spChg chg="mod">
          <ac:chgData name="Jaana Kokkonen" userId="fd0ea1af-346e-4258-bc54-cec630bd1122" providerId="ADAL" clId="{8099659A-EFB4-48FC-AC9C-B6115E4AA811}" dt="2025-01-24T06:29:09.665" v="0"/>
          <ac:spMkLst>
            <pc:docMk/>
            <pc:sldMk cId="1273342102" sldId="804"/>
            <ac:spMk id="8" creationId="{9201FF6F-70E4-494A-AF97-7FDB53D6943F}"/>
          </ac:spMkLst>
        </pc:spChg>
        <pc:picChg chg="del">
          <ac:chgData name="Jaana Kokkonen" userId="fd0ea1af-346e-4258-bc54-cec630bd1122" providerId="ADAL" clId="{8099659A-EFB4-48FC-AC9C-B6115E4AA811}" dt="2025-01-24T06:38:08.378" v="55" actId="478"/>
          <ac:picMkLst>
            <pc:docMk/>
            <pc:sldMk cId="1273342102" sldId="804"/>
            <ac:picMk id="2" creationId="{E6F9DB16-6117-7C59-F2CE-D7B8637194DB}"/>
          </ac:picMkLst>
        </pc:picChg>
        <pc:picChg chg="add mod">
          <ac:chgData name="Jaana Kokkonen" userId="fd0ea1af-346e-4258-bc54-cec630bd1122" providerId="ADAL" clId="{8099659A-EFB4-48FC-AC9C-B6115E4AA811}" dt="2025-01-24T06:40:11.935" v="136" actId="962"/>
          <ac:picMkLst>
            <pc:docMk/>
            <pc:sldMk cId="1273342102" sldId="804"/>
            <ac:picMk id="3" creationId="{C36A1179-D1A2-7E5E-1797-65F034F16F10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29:50.753" v="583" actId="13244"/>
        <pc:sldMkLst>
          <pc:docMk/>
          <pc:sldMk cId="4289866998" sldId="805"/>
        </pc:sldMkLst>
        <pc:spChg chg="mod">
          <ac:chgData name="Jaana Kokkonen" userId="fd0ea1af-346e-4258-bc54-cec630bd1122" providerId="ADAL" clId="{8099659A-EFB4-48FC-AC9C-B6115E4AA811}" dt="2025-01-24T06:29:09.665" v="0"/>
          <ac:spMkLst>
            <pc:docMk/>
            <pc:sldMk cId="4289866998" sldId="805"/>
            <ac:spMk id="6" creationId="{15DDA40F-B895-4E8C-9F65-35AE22DA4737}"/>
          </ac:spMkLst>
        </pc:spChg>
        <pc:spChg chg="mod ord">
          <ac:chgData name="Jaana Kokkonen" userId="fd0ea1af-346e-4258-bc54-cec630bd1122" providerId="ADAL" clId="{8099659A-EFB4-48FC-AC9C-B6115E4AA811}" dt="2025-01-24T08:29:47.468" v="582" actId="13244"/>
          <ac:spMkLst>
            <pc:docMk/>
            <pc:sldMk cId="4289866998" sldId="805"/>
            <ac:spMk id="7" creationId="{2A6981F2-F0F9-457E-B732-C3237B9100B7}"/>
          </ac:spMkLst>
        </pc:spChg>
        <pc:picChg chg="del">
          <ac:chgData name="Jaana Kokkonen" userId="fd0ea1af-346e-4258-bc54-cec630bd1122" providerId="ADAL" clId="{8099659A-EFB4-48FC-AC9C-B6115E4AA811}" dt="2025-01-24T06:45:17.996" v="183" actId="478"/>
          <ac:picMkLst>
            <pc:docMk/>
            <pc:sldMk cId="4289866998" sldId="805"/>
            <ac:picMk id="2" creationId="{1350F75E-C76F-27FC-2D1E-55120A4CFA64}"/>
          </ac:picMkLst>
        </pc:picChg>
        <pc:picChg chg="add mod ord">
          <ac:chgData name="Jaana Kokkonen" userId="fd0ea1af-346e-4258-bc54-cec630bd1122" providerId="ADAL" clId="{8099659A-EFB4-48FC-AC9C-B6115E4AA811}" dt="2025-01-24T08:29:50.753" v="583" actId="13244"/>
          <ac:picMkLst>
            <pc:docMk/>
            <pc:sldMk cId="4289866998" sldId="805"/>
            <ac:picMk id="4" creationId="{9122FF2B-C38E-AC4A-1E88-CEE1F01D0DB4}"/>
          </ac:picMkLst>
        </pc:picChg>
        <pc:picChg chg="del">
          <ac:chgData name="Jaana Kokkonen" userId="fd0ea1af-346e-4258-bc54-cec630bd1122" providerId="ADAL" clId="{8099659A-EFB4-48FC-AC9C-B6115E4AA811}" dt="2025-01-24T06:42:30.187" v="141" actId="478"/>
          <ac:picMkLst>
            <pc:docMk/>
            <pc:sldMk cId="4289866998" sldId="805"/>
            <ac:picMk id="5" creationId="{335BA987-2BA3-2552-6E27-78E5B4402FA6}"/>
          </ac:picMkLst>
        </pc:picChg>
        <pc:picChg chg="add mod">
          <ac:chgData name="Jaana Kokkonen" userId="fd0ea1af-346e-4258-bc54-cec630bd1122" providerId="ADAL" clId="{8099659A-EFB4-48FC-AC9C-B6115E4AA811}" dt="2025-01-24T06:46:20.252" v="220" actId="962"/>
          <ac:picMkLst>
            <pc:docMk/>
            <pc:sldMk cId="4289866998" sldId="805"/>
            <ac:picMk id="8" creationId="{6435BA21-082F-8D9E-4E71-93DBEAF7BB79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30:05.841" v="584" actId="13244"/>
        <pc:sldMkLst>
          <pc:docMk/>
          <pc:sldMk cId="1554673308" sldId="806"/>
        </pc:sldMkLst>
        <pc:spChg chg="mod ord">
          <ac:chgData name="Jaana Kokkonen" userId="fd0ea1af-346e-4258-bc54-cec630bd1122" providerId="ADAL" clId="{8099659A-EFB4-48FC-AC9C-B6115E4AA811}" dt="2025-01-24T08:30:05.841" v="584" actId="13244"/>
          <ac:spMkLst>
            <pc:docMk/>
            <pc:sldMk cId="1554673308" sldId="806"/>
            <ac:spMk id="7" creationId="{788B8AD8-4E22-4CD7-A831-4258B02246DA}"/>
          </ac:spMkLst>
        </pc:spChg>
        <pc:spChg chg="mod">
          <ac:chgData name="Jaana Kokkonen" userId="fd0ea1af-346e-4258-bc54-cec630bd1122" providerId="ADAL" clId="{8099659A-EFB4-48FC-AC9C-B6115E4AA811}" dt="2025-01-24T06:29:31.589" v="1" actId="313"/>
          <ac:spMkLst>
            <pc:docMk/>
            <pc:sldMk cId="1554673308" sldId="806"/>
            <ac:spMk id="8" creationId="{94E6C36B-5BF0-488A-A871-07E8081D00E9}"/>
          </ac:spMkLst>
        </pc:spChg>
        <pc:picChg chg="add mod">
          <ac:chgData name="Jaana Kokkonen" userId="fd0ea1af-346e-4258-bc54-cec630bd1122" providerId="ADAL" clId="{8099659A-EFB4-48FC-AC9C-B6115E4AA811}" dt="2025-01-24T06:50:17.616" v="261" actId="962"/>
          <ac:picMkLst>
            <pc:docMk/>
            <pc:sldMk cId="1554673308" sldId="806"/>
            <ac:picMk id="3" creationId="{84586410-6B29-B2B7-05E0-1FF30AEA7E5C}"/>
          </ac:picMkLst>
        </pc:picChg>
        <pc:picChg chg="del">
          <ac:chgData name="Jaana Kokkonen" userId="fd0ea1af-346e-4258-bc54-cec630bd1122" providerId="ADAL" clId="{8099659A-EFB4-48FC-AC9C-B6115E4AA811}" dt="2025-01-24T06:48:54.550" v="243" actId="478"/>
          <ac:picMkLst>
            <pc:docMk/>
            <pc:sldMk cId="1554673308" sldId="806"/>
            <ac:picMk id="4" creationId="{BBADD2F7-9F84-EA23-25FC-3C56029E9064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30:18.121" v="586" actId="13244"/>
        <pc:sldMkLst>
          <pc:docMk/>
          <pc:sldMk cId="2563024104" sldId="807"/>
        </pc:sldMkLst>
        <pc:spChg chg="mod ord">
          <ac:chgData name="Jaana Kokkonen" userId="fd0ea1af-346e-4258-bc54-cec630bd1122" providerId="ADAL" clId="{8099659A-EFB4-48FC-AC9C-B6115E4AA811}" dt="2025-01-24T08:30:18.121" v="586" actId="13244"/>
          <ac:spMkLst>
            <pc:docMk/>
            <pc:sldMk cId="2563024104" sldId="807"/>
            <ac:spMk id="6" creationId="{397ED384-9932-482E-8374-A78F16E06D08}"/>
          </ac:spMkLst>
        </pc:spChg>
        <pc:spChg chg="mod ord">
          <ac:chgData name="Jaana Kokkonen" userId="fd0ea1af-346e-4258-bc54-cec630bd1122" providerId="ADAL" clId="{8099659A-EFB4-48FC-AC9C-B6115E4AA811}" dt="2025-01-24T08:30:14.389" v="585" actId="13244"/>
          <ac:spMkLst>
            <pc:docMk/>
            <pc:sldMk cId="2563024104" sldId="807"/>
            <ac:spMk id="7" creationId="{40C7B944-4B84-4A85-8C21-CF9F5EEAF023}"/>
          </ac:spMkLst>
        </pc:spChg>
        <pc:picChg chg="add mod">
          <ac:chgData name="Jaana Kokkonen" userId="fd0ea1af-346e-4258-bc54-cec630bd1122" providerId="ADAL" clId="{8099659A-EFB4-48FC-AC9C-B6115E4AA811}" dt="2025-01-24T07:30:57.136" v="338" actId="962"/>
          <ac:picMkLst>
            <pc:docMk/>
            <pc:sldMk cId="2563024104" sldId="807"/>
            <ac:picMk id="2" creationId="{36EE9BBC-A47D-F70E-271A-5CC5F8AFFF9A}"/>
          </ac:picMkLst>
        </pc:picChg>
        <pc:picChg chg="del">
          <ac:chgData name="Jaana Kokkonen" userId="fd0ea1af-346e-4258-bc54-cec630bd1122" providerId="ADAL" clId="{8099659A-EFB4-48FC-AC9C-B6115E4AA811}" dt="2025-01-24T07:28:54.283" v="263" actId="478"/>
          <ac:picMkLst>
            <pc:docMk/>
            <pc:sldMk cId="2563024104" sldId="807"/>
            <ac:picMk id="3" creationId="{73883A79-F54A-8FF8-2088-E1575A5AD02A}"/>
          </ac:picMkLst>
        </pc:picChg>
        <pc:picChg chg="add mod ord">
          <ac:chgData name="Jaana Kokkonen" userId="fd0ea1af-346e-4258-bc54-cec630bd1122" providerId="ADAL" clId="{8099659A-EFB4-48FC-AC9C-B6115E4AA811}" dt="2025-01-24T07:48:48.398" v="409" actId="962"/>
          <ac:picMkLst>
            <pc:docMk/>
            <pc:sldMk cId="2563024104" sldId="807"/>
            <ac:picMk id="5" creationId="{EDA3CA22-A18A-7288-F26A-940CE1206C0E}"/>
          </ac:picMkLst>
        </pc:picChg>
        <pc:picChg chg="del">
          <ac:chgData name="Jaana Kokkonen" userId="fd0ea1af-346e-4258-bc54-cec630bd1122" providerId="ADAL" clId="{8099659A-EFB4-48FC-AC9C-B6115E4AA811}" dt="2025-01-24T07:47:21.303" v="340" actId="478"/>
          <ac:picMkLst>
            <pc:docMk/>
            <pc:sldMk cId="2563024104" sldId="807"/>
            <ac:picMk id="8" creationId="{733126C5-921E-B206-E735-7AD4B6C68070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30:25.131" v="587" actId="13244"/>
        <pc:sldMkLst>
          <pc:docMk/>
          <pc:sldMk cId="980095356" sldId="808"/>
        </pc:sldMkLst>
        <pc:spChg chg="mod ord">
          <ac:chgData name="Jaana Kokkonen" userId="fd0ea1af-346e-4258-bc54-cec630bd1122" providerId="ADAL" clId="{8099659A-EFB4-48FC-AC9C-B6115E4AA811}" dt="2025-01-24T08:30:25.131" v="587" actId="13244"/>
          <ac:spMkLst>
            <pc:docMk/>
            <pc:sldMk cId="980095356" sldId="808"/>
            <ac:spMk id="6" creationId="{83CE3C7B-67CD-4561-8476-02EB71DA8954}"/>
          </ac:spMkLst>
        </pc:spChg>
        <pc:spChg chg="mod">
          <ac:chgData name="Jaana Kokkonen" userId="fd0ea1af-346e-4258-bc54-cec630bd1122" providerId="ADAL" clId="{8099659A-EFB4-48FC-AC9C-B6115E4AA811}" dt="2025-01-24T06:29:33.858" v="2" actId="313"/>
          <ac:spMkLst>
            <pc:docMk/>
            <pc:sldMk cId="980095356" sldId="808"/>
            <ac:spMk id="7" creationId="{B323B799-2324-459C-8F1B-D56CAF31B788}"/>
          </ac:spMkLst>
        </pc:spChg>
        <pc:picChg chg="del">
          <ac:chgData name="Jaana Kokkonen" userId="fd0ea1af-346e-4258-bc54-cec630bd1122" providerId="ADAL" clId="{8099659A-EFB4-48FC-AC9C-B6115E4AA811}" dt="2025-01-24T07:53:34.578" v="412" actId="478"/>
          <ac:picMkLst>
            <pc:docMk/>
            <pc:sldMk cId="980095356" sldId="808"/>
            <ac:picMk id="3" creationId="{37499978-0803-6A7F-00B1-ED6BB695B548}"/>
          </ac:picMkLst>
        </pc:picChg>
        <pc:picChg chg="add mod">
          <ac:chgData name="Jaana Kokkonen" userId="fd0ea1af-346e-4258-bc54-cec630bd1122" providerId="ADAL" clId="{8099659A-EFB4-48FC-AC9C-B6115E4AA811}" dt="2025-01-24T07:54:48.356" v="542" actId="962"/>
          <ac:picMkLst>
            <pc:docMk/>
            <pc:sldMk cId="980095356" sldId="808"/>
            <ac:picMk id="4" creationId="{1483070C-F1DC-FE52-6C51-74E8ED2C31EE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30:44.754" v="589" actId="13244"/>
        <pc:sldMkLst>
          <pc:docMk/>
          <pc:sldMk cId="3616999381" sldId="809"/>
        </pc:sldMkLst>
        <pc:spChg chg="mod ord">
          <ac:chgData name="Jaana Kokkonen" userId="fd0ea1af-346e-4258-bc54-cec630bd1122" providerId="ADAL" clId="{8099659A-EFB4-48FC-AC9C-B6115E4AA811}" dt="2025-01-24T08:30:44.754" v="589" actId="13244"/>
          <ac:spMkLst>
            <pc:docMk/>
            <pc:sldMk cId="3616999381" sldId="809"/>
            <ac:spMk id="5" creationId="{FD269597-5B5A-4A2D-A235-62E456B00DFD}"/>
          </ac:spMkLst>
        </pc:spChg>
        <pc:spChg chg="mod">
          <ac:chgData name="Jaana Kokkonen" userId="fd0ea1af-346e-4258-bc54-cec630bd1122" providerId="ADAL" clId="{8099659A-EFB4-48FC-AC9C-B6115E4AA811}" dt="2025-01-24T06:29:34.648" v="3" actId="313"/>
          <ac:spMkLst>
            <pc:docMk/>
            <pc:sldMk cId="3616999381" sldId="809"/>
            <ac:spMk id="6" creationId="{65CBE242-6BFA-44F0-9EA1-5944FFF034F5}"/>
          </ac:spMkLst>
        </pc:spChg>
        <pc:picChg chg="del">
          <ac:chgData name="Jaana Kokkonen" userId="fd0ea1af-346e-4258-bc54-cec630bd1122" providerId="ADAL" clId="{8099659A-EFB4-48FC-AC9C-B6115E4AA811}" dt="2025-01-24T08:23:15.743" v="544" actId="478"/>
          <ac:picMkLst>
            <pc:docMk/>
            <pc:sldMk cId="3616999381" sldId="809"/>
            <ac:picMk id="3" creationId="{EF0F9C58-766F-D9AE-3523-149EA45D418D}"/>
          </ac:picMkLst>
        </pc:picChg>
        <pc:picChg chg="add mod">
          <ac:chgData name="Jaana Kokkonen" userId="fd0ea1af-346e-4258-bc54-cec630bd1122" providerId="ADAL" clId="{8099659A-EFB4-48FC-AC9C-B6115E4AA811}" dt="2025-01-24T08:28:15.141" v="580" actId="962"/>
          <ac:picMkLst>
            <pc:docMk/>
            <pc:sldMk cId="3616999381" sldId="809"/>
            <ac:picMk id="4" creationId="{2E983102-172B-91E0-F988-E54F0B9B8AAF}"/>
          </ac:picMkLst>
        </pc:picChg>
      </pc:sldChg>
      <pc:sldChg chg="addSp delSp modSp mod">
        <pc:chgData name="Jaana Kokkonen" userId="fd0ea1af-346e-4258-bc54-cec630bd1122" providerId="ADAL" clId="{8099659A-EFB4-48FC-AC9C-B6115E4AA811}" dt="2025-01-24T08:30:33.957" v="588" actId="13244"/>
        <pc:sldMkLst>
          <pc:docMk/>
          <pc:sldMk cId="3729499986" sldId="810"/>
        </pc:sldMkLst>
        <pc:spChg chg="mod ord">
          <ac:chgData name="Jaana Kokkonen" userId="fd0ea1af-346e-4258-bc54-cec630bd1122" providerId="ADAL" clId="{8099659A-EFB4-48FC-AC9C-B6115E4AA811}" dt="2025-01-24T08:30:33.957" v="588" actId="13244"/>
          <ac:spMkLst>
            <pc:docMk/>
            <pc:sldMk cId="3729499986" sldId="810"/>
            <ac:spMk id="6" creationId="{49590C21-056E-4641-AFCE-6AE29F148593}"/>
          </ac:spMkLst>
        </pc:spChg>
        <pc:picChg chg="add mod">
          <ac:chgData name="Jaana Kokkonen" userId="fd0ea1af-346e-4258-bc54-cec630bd1122" providerId="ADAL" clId="{8099659A-EFB4-48FC-AC9C-B6115E4AA811}" dt="2025-01-24T06:35:22.302" v="52" actId="962"/>
          <ac:picMkLst>
            <pc:docMk/>
            <pc:sldMk cId="3729499986" sldId="810"/>
            <ac:picMk id="2" creationId="{2A543876-9559-CA9C-31EA-C132D889D5EA}"/>
          </ac:picMkLst>
        </pc:picChg>
        <pc:picChg chg="del">
          <ac:chgData name="Jaana Kokkonen" userId="fd0ea1af-346e-4258-bc54-cec630bd1122" providerId="ADAL" clId="{8099659A-EFB4-48FC-AC9C-B6115E4AA811}" dt="2025-01-24T06:34:06.899" v="5" actId="478"/>
          <ac:picMkLst>
            <pc:docMk/>
            <pc:sldMk cId="3729499986" sldId="810"/>
            <ac:picMk id="3" creationId="{FCD91A7A-5DCA-2C2F-8F9D-647E65A6692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www.temtyollisyyskatsaus.fi/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://www.temtyollisyyskatsaus.fi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www.temtyollisyyskatsaus.fi/" TargetMode="Externa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://www.temtyollisyyskatsaus.fi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://www.temtyollisyyskatsaus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31.12.2024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31.12.2024, prosenttia</a:t>
            </a:r>
          </a:p>
        </p:txBody>
      </p:sp>
      <p:pic>
        <p:nvPicPr>
          <p:cNvPr id="3" name="Kuva 2" descr="Palkkikaavio; työttömyysaste maakunnittain 31.12.2024. Työttömänä oli koko maassa 12,0 prosenttia ja Etelä-Savossa 12,8 prosenttia työvoimasta. Maakunnittain tarkasteltuna korkeimmat työttömyysasteet olivat Pohjois-Karjalassa, 15,9 prosenttia ja Etelä-Karjalassa, 14,7 prosenttia. Alhaisimmat työttömyysasteet olivat Ahvenanmaalla, 5,2 prosenttia ja Pohjanmaalla 7,4 prosenttia.">
            <a:extLst>
              <a:ext uri="{FF2B5EF4-FFF2-40B4-BE49-F238E27FC236}">
                <a16:creationId xmlns:a16="http://schemas.microsoft.com/office/drawing/2014/main" id="{C36A1179-D1A2-7E5E-1797-65F034F16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1071938"/>
            <a:ext cx="8928992" cy="5158973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31.12.2024, prosenttia</a:t>
            </a:r>
          </a:p>
        </p:txBody>
      </p:sp>
      <p:pic>
        <p:nvPicPr>
          <p:cNvPr id="8" name="Kuva 7" descr="Palkkikaavio; työttömien työnhakijoiden osuus työvoimasta ELY-keskuksittain 31.12.2024. Työttömänä oli Etelä-Savossa 12,8 prosenttia työvoimasta, ja koko maassa työttömänä oli keskimäärin 12,0 prosenttia työvoimasta. ELY-keskusalueista Pohjois-Karjalassa oli korkein työttömyysaste, 15,9 prosenttia ja pienin Ahvenanmaalla, 5,2 prosenttia.">
            <a:extLst>
              <a:ext uri="{FF2B5EF4-FFF2-40B4-BE49-F238E27FC236}">
                <a16:creationId xmlns:a16="http://schemas.microsoft.com/office/drawing/2014/main" id="{6435BA21-082F-8D9E-4E71-93DBEAF7B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556792"/>
            <a:ext cx="6145301" cy="3383573"/>
          </a:xfrm>
          <a:prstGeom prst="rect">
            <a:avLst/>
          </a:prstGeom>
        </p:spPr>
      </p:pic>
      <p:pic>
        <p:nvPicPr>
          <p:cNvPr id="4" name="Kuva 3" descr="Karttakuva; työttömien työnhakijoiden osuus työvoimasta ELY-keskuksittain 31.12.2024. ELY-keskusalueista Pohjois-Karjalassa oli korkein työttömyysaste, 15,9 prosenttia ja pienin Ahvenanmaalla, 5,2 prosenttia.">
            <a:extLst>
              <a:ext uri="{FF2B5EF4-FFF2-40B4-BE49-F238E27FC236}">
                <a16:creationId xmlns:a16="http://schemas.microsoft.com/office/drawing/2014/main" id="{9122FF2B-C38E-AC4A-1E88-CEE1F01D0D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2064" y="820891"/>
            <a:ext cx="3673158" cy="5776461"/>
          </a:xfrm>
          <a:prstGeom prst="rect">
            <a:avLst/>
          </a:prstGeom>
        </p:spPr>
      </p:pic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5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joulukuussa 2023 ja 2024</a:t>
            </a:r>
          </a:p>
        </p:txBody>
      </p:sp>
      <p:pic>
        <p:nvPicPr>
          <p:cNvPr id="3" name="Kuva 2" descr="Palkkikaavio; Työttömät työnhakijat ELY-keskuksittain joulukuussa 2023 ja 2024. Työttömien työnhakijoiden määrä kasvoi joulukuussa edellisen vuoden vastaavasta ajankohdasta kaikkien elinkeino-, liikenne- ja ympäristökeskusten (ELY) alueilla; eniten Varsinais-Suomessa (13 %), Kainuussa (11 %), Pirkanmaalla (11 %), Uudellamaalla (10 %), Satakunnassa (8 %) ja Kaakkois-Suomessa (8 %). Ahvenanmaalla työttömien työnhakijoiden määrä lisääntyi 14 %. ">
            <a:extLst>
              <a:ext uri="{FF2B5EF4-FFF2-40B4-BE49-F238E27FC236}">
                <a16:creationId xmlns:a16="http://schemas.microsoft.com/office/drawing/2014/main" id="{84586410-6B29-B2B7-05E0-1FF30AEA7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920282"/>
            <a:ext cx="8712968" cy="5311514"/>
          </a:xfrm>
          <a:prstGeom prst="rect">
            <a:avLst/>
          </a:prstGeom>
        </p:spPr>
      </p:pic>
      <p:sp>
        <p:nvSpPr>
          <p:cNvPr id="7" name="Title 11">
            <a:extLst>
              <a:ext uri="{FF2B5EF4-FFF2-40B4-BE49-F238E27FC236}">
                <a16:creationId xmlns:a16="http://schemas.microsoft.com/office/drawing/2014/main" id="{788B8AD8-4E22-4CD7-A831-4258B02246D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31.12.2024</a:t>
            </a:r>
          </a:p>
        </p:txBody>
      </p:sp>
      <p:pic>
        <p:nvPicPr>
          <p:cNvPr id="5" name="Kuva 4" descr="Karttakuva: Työttömien työnhakijoiden osuus työvoimasta kunnittain Etelä-Savossa 31.12.2024. Suhteellisesti vähiten työttömiä oli Juvalla, 9,3 prosenttia ja Hirvensalmella, 10,3 prosenttia työvoimasta, ja eniten Savonlinnassa, 15,0 prosenttia ja Sulkavalla, 13,5 prosenttia työvoimasta.">
            <a:extLst>
              <a:ext uri="{FF2B5EF4-FFF2-40B4-BE49-F238E27FC236}">
                <a16:creationId xmlns:a16="http://schemas.microsoft.com/office/drawing/2014/main" id="{EDA3CA22-A18A-7288-F26A-940CE1206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078518"/>
            <a:ext cx="7362218" cy="5135796"/>
          </a:xfrm>
          <a:prstGeom prst="rect">
            <a:avLst/>
          </a:prstGeom>
        </p:spPr>
      </p:pic>
      <p:pic>
        <p:nvPicPr>
          <p:cNvPr id="2" name="Kuva 1" descr="Palkkikaavio; Työttömien työnhakijoiden osuus työvoimasta kunnittain Etelä-Savossa 31.12.2024. Etelä-Savossa oli työttömiä työnhakijoita 12,8 prosenttia työvoimasta, kun koko maassa heitä oli 12,0 prosenttia työvoimasta. Kunnittain tarkasteltuna Etelä-Savossa suhteellisesti vähiten työttömiä oli Juvalla, 9,3 prosenttia ja Hirvensalmella, 10,3 prosenttia työvoimasta, ja eniten Savonlinnassa, 15,0 prosenttia ja Sulkavalla, 13,5 prosenttia työvoimasta.">
            <a:extLst>
              <a:ext uri="{FF2B5EF4-FFF2-40B4-BE49-F238E27FC236}">
                <a16:creationId xmlns:a16="http://schemas.microsoft.com/office/drawing/2014/main" id="{36EE9BBC-A47D-F70E-271A-5CC5F8AFFF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080" y="1110363"/>
            <a:ext cx="4633362" cy="2822693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397ED384-9932-482E-8374-A78F16E06D0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5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513168" cy="936104"/>
          </a:xfrm>
        </p:spPr>
        <p:txBody>
          <a:bodyPr/>
          <a:lstStyle/>
          <a:p>
            <a:r>
              <a:rPr lang="fi-FI" dirty="0"/>
              <a:t>Työttömät työnhakijat ikäryhmittäin Etelä-Savossa joulukuussa 2023 ja 2024</a:t>
            </a:r>
          </a:p>
        </p:txBody>
      </p:sp>
      <p:pic>
        <p:nvPicPr>
          <p:cNvPr id="4" name="Kuva 3" descr="Palkkikaavio; työttömät työnhakijat ikäryhmittäin Etelä-Savossa joulukuussa 2023 ja 2024. Työttömien määrä on noussut lähes kaikissa ikäryhmissä edellisen vuoden joulukuuhun verrattuna, ainoastaan 15-19-vuotiaiden ja 20-24-vuotiaiden ikäryhmässä työttömien työnhakijoiden määrä on hieman vähentynyt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1483070C-F1DC-FE52-6C51-74E8ED2C3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448" y="1412776"/>
            <a:ext cx="8352928" cy="4709568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83CE3C7B-67CD-4561-8476-02EB71DA8954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2020 - 2024</a:t>
            </a:r>
          </a:p>
        </p:txBody>
      </p:sp>
      <p:pic>
        <p:nvPicPr>
          <p:cNvPr id="2" name="Kuva 1" descr="Viivakaavio; alle 25-vuotiaat työttömät työnhakijat Etelä-Savossa kuukauden lopussa vuosina 2020-2024. Alle 25-vuotiaita työttömiä työnhakijoita oli Etelä-Savossa vuoden 2024 joulukuun lopussa 797, mikä on 27 vähemmän kuin vuosi sitten samaan aikaan. ">
            <a:extLst>
              <a:ext uri="{FF2B5EF4-FFF2-40B4-BE49-F238E27FC236}">
                <a16:creationId xmlns:a16="http://schemas.microsoft.com/office/drawing/2014/main" id="{2A543876-9559-CA9C-31EA-C132D889D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340768"/>
            <a:ext cx="9760119" cy="4536504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49590C21-056E-4641-AFCE-6AE29F148593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joulukuussa 2023 ja 2024</a:t>
            </a:r>
          </a:p>
        </p:txBody>
      </p:sp>
      <p:pic>
        <p:nvPicPr>
          <p:cNvPr id="4" name="Kuva 3" descr="Palkkikaavio; työttömät työnhakijat ammattiryhmittäin Etelä-Savossa joulukuussa 2023 ja 2024. Hoivapalveluissa työttömyys on lisääntynyt suhteessa eniten. Hoivapalvelujen ja terveydenhuollon työntekijöitä (lähihoitajia, lastenhoitajia ja koulunkäynninohjaajia) oli työttömänä yli 400, mikä on lähes 100 henkilöä ja 29 % enemmän kuin vuosi sitten. Työttömänä olevien erityisasiantuntijoiden määrä lisääntyi vuodentakaisesta 19 %. Rakennusalalla sekä puu- ja sahatavaran prosessityössä työttömiä oli saman verran kuin vuosi sitten.">
            <a:extLst>
              <a:ext uri="{FF2B5EF4-FFF2-40B4-BE49-F238E27FC236}">
                <a16:creationId xmlns:a16="http://schemas.microsoft.com/office/drawing/2014/main" id="{2E983102-172B-91E0-F988-E54F0B9B8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412776"/>
            <a:ext cx="8424936" cy="4709568"/>
          </a:xfrm>
          <a:prstGeom prst="rect">
            <a:avLst/>
          </a:prstGeom>
        </p:spPr>
      </p:pic>
      <p:sp>
        <p:nvSpPr>
          <p:cNvPr id="5" name="Title 11">
            <a:extLst>
              <a:ext uri="{FF2B5EF4-FFF2-40B4-BE49-F238E27FC236}">
                <a16:creationId xmlns:a16="http://schemas.microsoft.com/office/drawing/2014/main" id="{FD269597-5B5A-4A2D-A235-62E456B00DFD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56009</TotalTime>
  <Words>223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31.12.2024</vt:lpstr>
      <vt:lpstr>Työttömyysaste maakunnittain 31.12.2024, prosenttia</vt:lpstr>
      <vt:lpstr>Työttömien työnhakijoiden osuus työvoimasta ELY-keskuksittain 31.12.2024, prosenttia</vt:lpstr>
      <vt:lpstr>Työttömät työnhakijat ELY-keskuksittain joulukuussa 2023 ja 2024</vt:lpstr>
      <vt:lpstr>Työttömien työnhakijoiden osuus työvoimasta kunnittain Etelä-Savossa  31.12.2024</vt:lpstr>
      <vt:lpstr>Työttömät työnhakijat ikäryhmittäin Etelä-Savossa joulukuussa 2023 ja 2024</vt:lpstr>
      <vt:lpstr>Alle 25-vuotiaat työttömät työnhakijat Etelä-Savossa kuukauden lopussa 2020 - 2024</vt:lpstr>
      <vt:lpstr>Työttömät työnhakijat ammattiryhmittäin Etelä-Savossa joulukuussa 2023 ja 2024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277</cp:revision>
  <dcterms:created xsi:type="dcterms:W3CDTF">2020-02-25T14:36:39Z</dcterms:created>
  <dcterms:modified xsi:type="dcterms:W3CDTF">2025-01-24T08:30:58Z</dcterms:modified>
</cp:coreProperties>
</file>