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0"/>
  </p:notesMasterIdLst>
  <p:sldIdLst>
    <p:sldId id="685" r:id="rId2"/>
    <p:sldId id="804" r:id="rId3"/>
    <p:sldId id="805" r:id="rId4"/>
    <p:sldId id="806" r:id="rId5"/>
    <p:sldId id="807" r:id="rId6"/>
    <p:sldId id="808" r:id="rId7"/>
    <p:sldId id="810" r:id="rId8"/>
    <p:sldId id="8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F75344-070C-49B3-A5C5-7415888718BF}" v="7" dt="2026-01-27T14:10:44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46" autoAdjust="0"/>
    <p:restoredTop sz="95033" autoAdjust="0"/>
  </p:normalViewPr>
  <p:slideViewPr>
    <p:cSldViewPr showGuides="1">
      <p:cViewPr varScale="1">
        <p:scale>
          <a:sx n="78" d="100"/>
          <a:sy n="78" d="100"/>
        </p:scale>
        <p:origin x="38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custSel modSld">
      <pc:chgData name="Jaana Kokkonen" userId="fd0ea1af-346e-4258-bc54-cec630bd1122" providerId="ADAL" clId="{C5A178CE-C265-4D3D-B4AC-AACD84F38937}" dt="2026-01-27T14:24:25.728" v="659" actId="962"/>
      <pc:docMkLst>
        <pc:docMk/>
      </pc:docMkLst>
      <pc:sldChg chg="modSp">
        <pc:chgData name="Jaana Kokkonen" userId="fd0ea1af-346e-4258-bc54-cec630bd1122" providerId="ADAL" clId="{C5A178CE-C265-4D3D-B4AC-AACD84F38937}" dt="2026-01-27T09:34:21.405" v="0"/>
        <pc:sldMkLst>
          <pc:docMk/>
          <pc:sldMk cId="3978130760" sldId="685"/>
        </pc:sldMkLst>
        <pc:spChg chg="mod">
          <ac:chgData name="Jaana Kokkonen" userId="fd0ea1af-346e-4258-bc54-cec630bd1122" providerId="ADAL" clId="{C5A178CE-C265-4D3D-B4AC-AACD84F38937}" dt="2026-01-27T09:34:21.405" v="0"/>
          <ac:spMkLst>
            <pc:docMk/>
            <pc:sldMk cId="3978130760" sldId="685"/>
            <ac:spMk id="2" creationId="{81A73B43-1EB6-4A1D-81F2-91C5559DF55E}"/>
          </ac:spMkLst>
        </pc:spChg>
      </pc:sldChg>
      <pc:sldChg chg="addSp delSp modSp mod">
        <pc:chgData name="Jaana Kokkonen" userId="fd0ea1af-346e-4258-bc54-cec630bd1122" providerId="ADAL" clId="{C5A178CE-C265-4D3D-B4AC-AACD84F38937}" dt="2026-01-27T11:45:05.462" v="112" actId="962"/>
        <pc:sldMkLst>
          <pc:docMk/>
          <pc:sldMk cId="1273342102" sldId="804"/>
        </pc:sldMkLst>
        <pc:spChg chg="mod">
          <ac:chgData name="Jaana Kokkonen" userId="fd0ea1af-346e-4258-bc54-cec630bd1122" providerId="ADAL" clId="{C5A178CE-C265-4D3D-B4AC-AACD84F38937}" dt="2026-01-27T09:34:21.405" v="0"/>
          <ac:spMkLst>
            <pc:docMk/>
            <pc:sldMk cId="1273342102" sldId="804"/>
            <ac:spMk id="8" creationId="{9201FF6F-70E4-494A-AF97-7FDB53D6943F}"/>
          </ac:spMkLst>
        </pc:spChg>
        <pc:spChg chg="mod">
          <ac:chgData name="Jaana Kokkonen" userId="fd0ea1af-346e-4258-bc54-cec630bd1122" providerId="ADAL" clId="{C5A178CE-C265-4D3D-B4AC-AACD84F38937}" dt="2026-01-27T09:35:15.613" v="4"/>
          <ac:spMkLst>
            <pc:docMk/>
            <pc:sldMk cId="1273342102" sldId="804"/>
            <ac:spMk id="9" creationId="{1FC849F3-5DDF-D065-CB47-7B8BA5203AA7}"/>
          </ac:spMkLst>
        </pc:spChg>
        <pc:picChg chg="del">
          <ac:chgData name="Jaana Kokkonen" userId="fd0ea1af-346e-4258-bc54-cec630bd1122" providerId="ADAL" clId="{C5A178CE-C265-4D3D-B4AC-AACD84F38937}" dt="2026-01-27T11:39:39.599" v="6" actId="478"/>
          <ac:picMkLst>
            <pc:docMk/>
            <pc:sldMk cId="1273342102" sldId="804"/>
            <ac:picMk id="2" creationId="{3FB9B445-08A0-E4CF-D64F-07E4D406B086}"/>
          </ac:picMkLst>
        </pc:picChg>
        <pc:picChg chg="add del mod">
          <ac:chgData name="Jaana Kokkonen" userId="fd0ea1af-346e-4258-bc54-cec630bd1122" providerId="ADAL" clId="{C5A178CE-C265-4D3D-B4AC-AACD84F38937}" dt="2026-01-27T11:44:32.204" v="104" actId="478"/>
          <ac:picMkLst>
            <pc:docMk/>
            <pc:sldMk cId="1273342102" sldId="804"/>
            <ac:picMk id="3" creationId="{CFA2D5A8-5D4F-ABF7-004A-2CBF4A5E1B95}"/>
          </ac:picMkLst>
        </pc:picChg>
        <pc:picChg chg="add mod">
          <ac:chgData name="Jaana Kokkonen" userId="fd0ea1af-346e-4258-bc54-cec630bd1122" providerId="ADAL" clId="{C5A178CE-C265-4D3D-B4AC-AACD84F38937}" dt="2026-01-27T11:45:05.462" v="112" actId="962"/>
          <ac:picMkLst>
            <pc:docMk/>
            <pc:sldMk cId="1273342102" sldId="804"/>
            <ac:picMk id="4" creationId="{0BFD2E1F-34E4-5DC3-CEBD-BC3023CB17F7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27T12:21:19.642" v="273" actId="962"/>
        <pc:sldMkLst>
          <pc:docMk/>
          <pc:sldMk cId="4289866998" sldId="805"/>
        </pc:sldMkLst>
        <pc:spChg chg="mod">
          <ac:chgData name="Jaana Kokkonen" userId="fd0ea1af-346e-4258-bc54-cec630bd1122" providerId="ADAL" clId="{C5A178CE-C265-4D3D-B4AC-AACD84F38937}" dt="2026-01-27T09:34:21.405" v="0"/>
          <ac:spMkLst>
            <pc:docMk/>
            <pc:sldMk cId="4289866998" sldId="805"/>
            <ac:spMk id="6" creationId="{15DDA40F-B895-4E8C-9F65-35AE22DA4737}"/>
          </ac:spMkLst>
        </pc:spChg>
        <pc:spChg chg="mod">
          <ac:chgData name="Jaana Kokkonen" userId="fd0ea1af-346e-4258-bc54-cec630bd1122" providerId="ADAL" clId="{C5A178CE-C265-4D3D-B4AC-AACD84F38937}" dt="2026-01-27T09:35:15.613" v="4"/>
          <ac:spMkLst>
            <pc:docMk/>
            <pc:sldMk cId="4289866998" sldId="805"/>
            <ac:spMk id="7" creationId="{2A6981F2-F0F9-457E-B732-C3237B9100B7}"/>
          </ac:spMkLst>
        </pc:spChg>
        <pc:picChg chg="add mod">
          <ac:chgData name="Jaana Kokkonen" userId="fd0ea1af-346e-4258-bc54-cec630bd1122" providerId="ADAL" clId="{C5A178CE-C265-4D3D-B4AC-AACD84F38937}" dt="2026-01-27T11:52:00.812" v="208" actId="962"/>
          <ac:picMkLst>
            <pc:docMk/>
            <pc:sldMk cId="4289866998" sldId="805"/>
            <ac:picMk id="2" creationId="{C276BA1B-8817-B6C5-FFA4-FC7BABB125A7}"/>
          </ac:picMkLst>
        </pc:picChg>
        <pc:picChg chg="del">
          <ac:chgData name="Jaana Kokkonen" userId="fd0ea1af-346e-4258-bc54-cec630bd1122" providerId="ADAL" clId="{C5A178CE-C265-4D3D-B4AC-AACD84F38937}" dt="2026-01-27T12:20:14.161" v="212" actId="478"/>
          <ac:picMkLst>
            <pc:docMk/>
            <pc:sldMk cId="4289866998" sldId="805"/>
            <ac:picMk id="4" creationId="{EA59D3A4-40A2-F260-0A2B-58AEDF0B00A9}"/>
          </ac:picMkLst>
        </pc:picChg>
        <pc:picChg chg="add mod">
          <ac:chgData name="Jaana Kokkonen" userId="fd0ea1af-346e-4258-bc54-cec630bd1122" providerId="ADAL" clId="{C5A178CE-C265-4D3D-B4AC-AACD84F38937}" dt="2026-01-27T12:21:19.642" v="273" actId="962"/>
          <ac:picMkLst>
            <pc:docMk/>
            <pc:sldMk cId="4289866998" sldId="805"/>
            <ac:picMk id="5" creationId="{B5D9BB1F-071A-5B7F-6831-4E81DF205F1B}"/>
          </ac:picMkLst>
        </pc:picChg>
        <pc:picChg chg="del">
          <ac:chgData name="Jaana Kokkonen" userId="fd0ea1af-346e-4258-bc54-cec630bd1122" providerId="ADAL" clId="{C5A178CE-C265-4D3D-B4AC-AACD84F38937}" dt="2026-01-27T11:50:44.854" v="117" actId="478"/>
          <ac:picMkLst>
            <pc:docMk/>
            <pc:sldMk cId="4289866998" sldId="805"/>
            <ac:picMk id="8" creationId="{33439AFC-9428-073B-A54E-2BC11E2E31E8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27T12:54:05.696" v="297" actId="962"/>
        <pc:sldMkLst>
          <pc:docMk/>
          <pc:sldMk cId="1554673308" sldId="806"/>
        </pc:sldMkLst>
        <pc:spChg chg="mod">
          <ac:chgData name="Jaana Kokkonen" userId="fd0ea1af-346e-4258-bc54-cec630bd1122" providerId="ADAL" clId="{C5A178CE-C265-4D3D-B4AC-AACD84F38937}" dt="2026-01-27T09:35:15.613" v="4"/>
          <ac:spMkLst>
            <pc:docMk/>
            <pc:sldMk cId="1554673308" sldId="806"/>
            <ac:spMk id="2" creationId="{DF089A85-9C54-0000-3B93-58FC37026A4B}"/>
          </ac:spMkLst>
        </pc:spChg>
        <pc:spChg chg="mod">
          <ac:chgData name="Jaana Kokkonen" userId="fd0ea1af-346e-4258-bc54-cec630bd1122" providerId="ADAL" clId="{C5A178CE-C265-4D3D-B4AC-AACD84F38937}" dt="2026-01-27T09:34:45.750" v="1" actId="313"/>
          <ac:spMkLst>
            <pc:docMk/>
            <pc:sldMk cId="1554673308" sldId="806"/>
            <ac:spMk id="8" creationId="{94E6C36B-5BF0-488A-A871-07E8081D00E9}"/>
          </ac:spMkLst>
        </pc:spChg>
        <pc:picChg chg="del">
          <ac:chgData name="Jaana Kokkonen" userId="fd0ea1af-346e-4258-bc54-cec630bd1122" providerId="ADAL" clId="{C5A178CE-C265-4D3D-B4AC-AACD84F38937}" dt="2026-01-27T12:23:46.777" v="278" actId="478"/>
          <ac:picMkLst>
            <pc:docMk/>
            <pc:sldMk cId="1554673308" sldId="806"/>
            <ac:picMk id="4" creationId="{0F21BADA-AD0C-87C6-554E-D39B2270049C}"/>
          </ac:picMkLst>
        </pc:picChg>
        <pc:picChg chg="add mod">
          <ac:chgData name="Jaana Kokkonen" userId="fd0ea1af-346e-4258-bc54-cec630bd1122" providerId="ADAL" clId="{C5A178CE-C265-4D3D-B4AC-AACD84F38937}" dt="2026-01-27T12:54:05.696" v="297" actId="962"/>
          <ac:picMkLst>
            <pc:docMk/>
            <pc:sldMk cId="1554673308" sldId="806"/>
            <ac:picMk id="5" creationId="{EDE2682F-07D2-FA01-912B-CF5FE5EE2DD7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27T13:19:27.629" v="450" actId="962"/>
        <pc:sldMkLst>
          <pc:docMk/>
          <pc:sldMk cId="2563024104" sldId="807"/>
        </pc:sldMkLst>
        <pc:spChg chg="mod">
          <ac:chgData name="Jaana Kokkonen" userId="fd0ea1af-346e-4258-bc54-cec630bd1122" providerId="ADAL" clId="{C5A178CE-C265-4D3D-B4AC-AACD84F38937}" dt="2026-01-27T09:35:15.613" v="4"/>
          <ac:spMkLst>
            <pc:docMk/>
            <pc:sldMk cId="2563024104" sldId="807"/>
            <ac:spMk id="2" creationId="{4E9AE651-57E6-3B4E-56BD-6BC80698B50A}"/>
          </ac:spMkLst>
        </pc:spChg>
        <pc:spChg chg="mod">
          <ac:chgData name="Jaana Kokkonen" userId="fd0ea1af-346e-4258-bc54-cec630bd1122" providerId="ADAL" clId="{C5A178CE-C265-4D3D-B4AC-AACD84F38937}" dt="2026-01-27T09:34:21.405" v="0"/>
          <ac:spMkLst>
            <pc:docMk/>
            <pc:sldMk cId="2563024104" sldId="807"/>
            <ac:spMk id="7" creationId="{40C7B944-4B84-4A85-8C21-CF9F5EEAF023}"/>
          </ac:spMkLst>
        </pc:spChg>
        <pc:picChg chg="add mod ord">
          <ac:chgData name="Jaana Kokkonen" userId="fd0ea1af-346e-4258-bc54-cec630bd1122" providerId="ADAL" clId="{C5A178CE-C265-4D3D-B4AC-AACD84F38937}" dt="2026-01-27T13:12:04.439" v="367" actId="962"/>
          <ac:picMkLst>
            <pc:docMk/>
            <pc:sldMk cId="2563024104" sldId="807"/>
            <ac:picMk id="4" creationId="{BCE03565-C672-65F6-84A5-055C1B8D4D75}"/>
          </ac:picMkLst>
        </pc:picChg>
        <pc:picChg chg="del">
          <ac:chgData name="Jaana Kokkonen" userId="fd0ea1af-346e-4258-bc54-cec630bd1122" providerId="ADAL" clId="{C5A178CE-C265-4D3D-B4AC-AACD84F38937}" dt="2026-01-27T13:08:16.738" v="302" actId="478"/>
          <ac:picMkLst>
            <pc:docMk/>
            <pc:sldMk cId="2563024104" sldId="807"/>
            <ac:picMk id="5" creationId="{D78BFDE1-8E7F-71AD-E965-07410512FD6F}"/>
          </ac:picMkLst>
        </pc:picChg>
        <pc:picChg chg="del">
          <ac:chgData name="Jaana Kokkonen" userId="fd0ea1af-346e-4258-bc54-cec630bd1122" providerId="ADAL" clId="{C5A178CE-C265-4D3D-B4AC-AACD84F38937}" dt="2026-01-27T13:17:26.718" v="371" actId="478"/>
          <ac:picMkLst>
            <pc:docMk/>
            <pc:sldMk cId="2563024104" sldId="807"/>
            <ac:picMk id="6" creationId="{8F67C125-1A06-F5C2-2CA2-A04DD10C0FAA}"/>
          </ac:picMkLst>
        </pc:picChg>
        <pc:picChg chg="add mod">
          <ac:chgData name="Jaana Kokkonen" userId="fd0ea1af-346e-4258-bc54-cec630bd1122" providerId="ADAL" clId="{C5A178CE-C265-4D3D-B4AC-AACD84F38937}" dt="2026-01-27T13:19:27.629" v="450" actId="962"/>
          <ac:picMkLst>
            <pc:docMk/>
            <pc:sldMk cId="2563024104" sldId="807"/>
            <ac:picMk id="8" creationId="{8847E448-DF5E-FC4C-97A5-C7B4B0888267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27T13:51:28.280" v="471" actId="962"/>
        <pc:sldMkLst>
          <pc:docMk/>
          <pc:sldMk cId="980095356" sldId="808"/>
        </pc:sldMkLst>
        <pc:spChg chg="mod">
          <ac:chgData name="Jaana Kokkonen" userId="fd0ea1af-346e-4258-bc54-cec630bd1122" providerId="ADAL" clId="{C5A178CE-C265-4D3D-B4AC-AACD84F38937}" dt="2026-01-27T09:35:15.613" v="4"/>
          <ac:spMkLst>
            <pc:docMk/>
            <pc:sldMk cId="980095356" sldId="808"/>
            <ac:spMk id="2" creationId="{94EE1239-BEDB-C916-25F9-F846C974B333}"/>
          </ac:spMkLst>
        </pc:spChg>
        <pc:spChg chg="mod">
          <ac:chgData name="Jaana Kokkonen" userId="fd0ea1af-346e-4258-bc54-cec630bd1122" providerId="ADAL" clId="{C5A178CE-C265-4D3D-B4AC-AACD84F38937}" dt="2026-01-27T09:34:47.082" v="2" actId="313"/>
          <ac:spMkLst>
            <pc:docMk/>
            <pc:sldMk cId="980095356" sldId="808"/>
            <ac:spMk id="7" creationId="{B323B799-2324-459C-8F1B-D56CAF31B788}"/>
          </ac:spMkLst>
        </pc:spChg>
        <pc:picChg chg="del">
          <ac:chgData name="Jaana Kokkonen" userId="fd0ea1af-346e-4258-bc54-cec630bd1122" providerId="ADAL" clId="{C5A178CE-C265-4D3D-B4AC-AACD84F38937}" dt="2026-01-27T13:50:35.922" v="454" actId="478"/>
          <ac:picMkLst>
            <pc:docMk/>
            <pc:sldMk cId="980095356" sldId="808"/>
            <ac:picMk id="4" creationId="{D367EDC6-2738-12C9-0A43-17F583CB880D}"/>
          </ac:picMkLst>
        </pc:picChg>
        <pc:picChg chg="add mod">
          <ac:chgData name="Jaana Kokkonen" userId="fd0ea1af-346e-4258-bc54-cec630bd1122" providerId="ADAL" clId="{C5A178CE-C265-4D3D-B4AC-AACD84F38937}" dt="2026-01-27T13:51:28.280" v="471" actId="962"/>
          <ac:picMkLst>
            <pc:docMk/>
            <pc:sldMk cId="980095356" sldId="808"/>
            <ac:picMk id="5" creationId="{1E8ECDDB-11C4-B228-6D8C-F599F176CDB8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27T14:24:25.728" v="659" actId="962"/>
        <pc:sldMkLst>
          <pc:docMk/>
          <pc:sldMk cId="3616999381" sldId="809"/>
        </pc:sldMkLst>
        <pc:spChg chg="mod">
          <ac:chgData name="Jaana Kokkonen" userId="fd0ea1af-346e-4258-bc54-cec630bd1122" providerId="ADAL" clId="{C5A178CE-C265-4D3D-B4AC-AACD84F38937}" dt="2026-01-27T09:35:15.613" v="4"/>
          <ac:spMkLst>
            <pc:docMk/>
            <pc:sldMk cId="3616999381" sldId="809"/>
            <ac:spMk id="2" creationId="{D64DCB7F-1BD4-955B-7D94-2B45AFE0B1C8}"/>
          </ac:spMkLst>
        </pc:spChg>
        <pc:spChg chg="mod">
          <ac:chgData name="Jaana Kokkonen" userId="fd0ea1af-346e-4258-bc54-cec630bd1122" providerId="ADAL" clId="{C5A178CE-C265-4D3D-B4AC-AACD84F38937}" dt="2026-01-27T09:34:47.948" v="3" actId="313"/>
          <ac:spMkLst>
            <pc:docMk/>
            <pc:sldMk cId="3616999381" sldId="809"/>
            <ac:spMk id="6" creationId="{65CBE242-6BFA-44F0-9EA1-5944FFF034F5}"/>
          </ac:spMkLst>
        </pc:spChg>
        <pc:picChg chg="del">
          <ac:chgData name="Jaana Kokkonen" userId="fd0ea1af-346e-4258-bc54-cec630bd1122" providerId="ADAL" clId="{C5A178CE-C265-4D3D-B4AC-AACD84F38937}" dt="2026-01-27T14:19:07.919" v="516" actId="478"/>
          <ac:picMkLst>
            <pc:docMk/>
            <pc:sldMk cId="3616999381" sldId="809"/>
            <ac:picMk id="4" creationId="{A41B1FB8-06E4-F92D-44C4-E5AE3BDE7760}"/>
          </ac:picMkLst>
        </pc:picChg>
        <pc:picChg chg="add mod">
          <ac:chgData name="Jaana Kokkonen" userId="fd0ea1af-346e-4258-bc54-cec630bd1122" providerId="ADAL" clId="{C5A178CE-C265-4D3D-B4AC-AACD84F38937}" dt="2026-01-27T14:24:25.728" v="659" actId="962"/>
          <ac:picMkLst>
            <pc:docMk/>
            <pc:sldMk cId="3616999381" sldId="809"/>
            <ac:picMk id="5" creationId="{BAE83786-28D2-D87A-F3CC-C15CF98BDA0A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27T14:14:41.759" v="512" actId="962"/>
        <pc:sldMkLst>
          <pc:docMk/>
          <pc:sldMk cId="3729499986" sldId="810"/>
        </pc:sldMkLst>
        <pc:spChg chg="mod">
          <ac:chgData name="Jaana Kokkonen" userId="fd0ea1af-346e-4258-bc54-cec630bd1122" providerId="ADAL" clId="{C5A178CE-C265-4D3D-B4AC-AACD84F38937}" dt="2026-01-27T09:35:15.613" v="4"/>
          <ac:spMkLst>
            <pc:docMk/>
            <pc:sldMk cId="3729499986" sldId="810"/>
            <ac:spMk id="3" creationId="{5B9AF184-AA5F-9F65-B1A7-A3E564C52216}"/>
          </ac:spMkLst>
        </pc:spChg>
        <pc:picChg chg="add mod">
          <ac:chgData name="Jaana Kokkonen" userId="fd0ea1af-346e-4258-bc54-cec630bd1122" providerId="ADAL" clId="{C5A178CE-C265-4D3D-B4AC-AACD84F38937}" dt="2026-01-27T14:14:41.759" v="512" actId="962"/>
          <ac:picMkLst>
            <pc:docMk/>
            <pc:sldMk cId="3729499986" sldId="810"/>
            <ac:picMk id="2" creationId="{DCE8B8F1-3716-7A7D-2315-FDA7D8CDFD4C}"/>
          </ac:picMkLst>
        </pc:picChg>
        <pc:picChg chg="del">
          <ac:chgData name="Jaana Kokkonen" userId="fd0ea1af-346e-4258-bc54-cec630bd1122" providerId="ADAL" clId="{C5A178CE-C265-4D3D-B4AC-AACD84F38937}" dt="2026-01-27T14:10:57.005" v="473" actId="478"/>
          <ac:picMkLst>
            <pc:docMk/>
            <pc:sldMk cId="3729499986" sldId="810"/>
            <ac:picMk id="4" creationId="{2D0D5D7D-A941-4F51-3433-BCEFDF6F6DF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19C122-1841-446F-A209-09DB18BC1F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58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373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7841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9708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05606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9575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27843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1.png"/><Relationship Id="rId4" Type="http://schemas.openxmlformats.org/officeDocument/2006/relationships/hyperlink" Target="https://www.tyollisyyskatsaus.f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73B43-1EB6-4A1D-81F2-91C5559DF5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Työttömyystiedot 31.12.2025</a:t>
            </a:r>
          </a:p>
        </p:txBody>
      </p:sp>
    </p:spTree>
    <p:extLst>
      <p:ext uri="{BB962C8B-B14F-4D97-AF65-F5344CB8AC3E}">
        <p14:creationId xmlns:p14="http://schemas.microsoft.com/office/powerpoint/2010/main" val="397813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404664"/>
            <a:ext cx="8297862" cy="504056"/>
          </a:xfrm>
        </p:spPr>
        <p:txBody>
          <a:bodyPr/>
          <a:lstStyle/>
          <a:p>
            <a:r>
              <a:rPr lang="fi-FI" dirty="0"/>
              <a:t>Työttömyysaste maakunnittain 31.12.2025, prosenttia</a:t>
            </a:r>
          </a:p>
        </p:txBody>
      </p:sp>
      <p:sp>
        <p:nvSpPr>
          <p:cNvPr id="9" name="Title 11">
            <a:extLst>
              <a:ext uri="{FF2B5EF4-FFF2-40B4-BE49-F238E27FC236}">
                <a16:creationId xmlns:a16="http://schemas.microsoft.com/office/drawing/2014/main" id="{1FC849F3-5DDF-D065-CB47-7B8BA5203AA7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27.1.2026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yysaste maakunnittain 31.12.2025. Työttömänä oli koko maassa 13,0 prosenttia ja Etelä-Savossa 13,1 prosenttia työvoimasta. Maakunnittain tarkasteltuna korkeimmat työttömyysasteet olivat Päijät-Hämeessä, 16,0 prosenttia, sekä Keski-Suomessa ja Pohjois-Karjalassa, 15,8 prosenttia. Alhaisimmat työttömyysasteet olivat Ahvenanmaalla, 5,7 prosenttia ja Pohjanmaalla 8,9 prosenttia.">
            <a:extLst>
              <a:ext uri="{FF2B5EF4-FFF2-40B4-BE49-F238E27FC236}">
                <a16:creationId xmlns:a16="http://schemas.microsoft.com/office/drawing/2014/main" id="{0BFD2E1F-34E4-5DC3-CEBD-BC3023CB1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400" y="1124744"/>
            <a:ext cx="8568952" cy="4996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4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15DDA40F-B895-4E8C-9F65-35AE22DA4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04664"/>
            <a:ext cx="10297144" cy="864096"/>
          </a:xfrm>
        </p:spPr>
        <p:txBody>
          <a:bodyPr/>
          <a:lstStyle/>
          <a:p>
            <a:r>
              <a:rPr lang="fi-FI" dirty="0"/>
              <a:t>Työttömien työnhakijoiden osuus työvoimasta ELY-keskuksittain 31.12.2025, prosenttia</a:t>
            </a:r>
          </a:p>
        </p:txBody>
      </p:sp>
      <p:sp>
        <p:nvSpPr>
          <p:cNvPr id="7" name="Title 11">
            <a:extLst>
              <a:ext uri="{FF2B5EF4-FFF2-40B4-BE49-F238E27FC236}">
                <a16:creationId xmlns:a16="http://schemas.microsoft.com/office/drawing/2014/main" id="{2A6981F2-F0F9-457E-B732-C3237B9100B7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27.1.2026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Palkkikaavio; työttömien työnhakijoiden osuus työvoimasta ELY-keskuksittain 31.12.2025. Työttömänä oli Etelä-Savossa 13,1 prosenttia työvoimasta, ja koko maassa työttömänä oli keskimäärin 13,0 prosenttia työvoimasta. ELY-keskusalueista Keski-Suomessa sekä Pohjois-Karjalassa oli korkein työttömyysaste, 15,8 prosenttia ja pienin Ahvenanmaalla, 5,7 prosenttia.">
            <a:extLst>
              <a:ext uri="{FF2B5EF4-FFF2-40B4-BE49-F238E27FC236}">
                <a16:creationId xmlns:a16="http://schemas.microsoft.com/office/drawing/2014/main" id="{C276BA1B-8817-B6C5-FFA4-FC7BABB12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376" y="1556792"/>
            <a:ext cx="5184576" cy="2880320"/>
          </a:xfrm>
          <a:prstGeom prst="rect">
            <a:avLst/>
          </a:prstGeom>
        </p:spPr>
      </p:pic>
      <p:pic>
        <p:nvPicPr>
          <p:cNvPr id="5" name="Kuva 4" descr="Karttakuva; työttömien työnhakijoiden osuus työvoimasta ELY-keskuksittain 31.12.2025. ELY-keskusalueista Keski-Suomessa ja Pohjois-Karjalassa oli korkein työttömyysaste, 15,8 prosenttia ja pienin Ahvenanmaalla, 5,7 prosenttia.">
            <a:extLst>
              <a:ext uri="{FF2B5EF4-FFF2-40B4-BE49-F238E27FC236}">
                <a16:creationId xmlns:a16="http://schemas.microsoft.com/office/drawing/2014/main" id="{B5D9BB1F-071A-5B7F-6831-4E81DF205F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4032" y="819200"/>
            <a:ext cx="3635055" cy="575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4E6C36B-5BF0-488A-A871-07E8081D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404664"/>
            <a:ext cx="10729192" cy="504056"/>
          </a:xfrm>
        </p:spPr>
        <p:txBody>
          <a:bodyPr/>
          <a:lstStyle/>
          <a:p>
            <a:r>
              <a:rPr lang="fi-FI" dirty="0"/>
              <a:t>Työttömät työnhakijat ELY-keskuksittain joulukuussa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F089A85-9C54-0000-3B93-58FC37026A4B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27.1.2026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; Työttömät työnhakijat ELY-keskuksittain joulukuussa 2024 ja 2025. Työttömien työnhakijoiden määrä kasvoi joulukuussa edellisen vuoden vastaavasta ajankohdasta kaikkien muiden elinkeino-, liikenne- ja ympäristökeskusten (ELY-keskus) alueilla paitsi Lapissa (-2 %) ja Pohjois-Karjalassa, jossa tilanne säilyi ennallaan. Kasvua oli eniten Pohjanmaalla (19 %), Pirkanmaalla (15 %), Pohjois-Savossa (11 %), Uudellamaalla (11 %) ja Etelä-Pohjanmaalla (11 %).">
            <a:extLst>
              <a:ext uri="{FF2B5EF4-FFF2-40B4-BE49-F238E27FC236}">
                <a16:creationId xmlns:a16="http://schemas.microsoft.com/office/drawing/2014/main" id="{EDE2682F-07D2-FA01-912B-CF5FE5EE2D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700" y="1047542"/>
            <a:ext cx="8195612" cy="517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7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arttakuva: Työttömien työnhakijoiden osuus työvoimasta kunnittain Etelä-Savossa 31.12.2025. Suhteellisesti vähiten työttömiä oli Juvalla, 8,6 prosenttia ja Puumalassa, 10,1 prosenttia työvoimasta, ja eniten Enonkoskella, 14,8 prosenttia ja Savonlinnassa, 14,6 prosenttia työvoimasta.">
            <a:extLst>
              <a:ext uri="{FF2B5EF4-FFF2-40B4-BE49-F238E27FC236}">
                <a16:creationId xmlns:a16="http://schemas.microsoft.com/office/drawing/2014/main" id="{BCE03565-C672-65F6-84A5-055C1B8D4D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1124744"/>
            <a:ext cx="7190308" cy="5040560"/>
          </a:xfrm>
          <a:prstGeom prst="rect">
            <a:avLst/>
          </a:prstGeom>
        </p:spPr>
      </p:pic>
      <p:sp>
        <p:nvSpPr>
          <p:cNvPr id="7" name="Otsikko 1">
            <a:extLst>
              <a:ext uri="{FF2B5EF4-FFF2-40B4-BE49-F238E27FC236}">
                <a16:creationId xmlns:a16="http://schemas.microsoft.com/office/drawing/2014/main" id="{40C7B944-4B84-4A85-8C21-CF9F5EEAF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71790"/>
            <a:ext cx="11521280" cy="864096"/>
          </a:xfrm>
        </p:spPr>
        <p:txBody>
          <a:bodyPr/>
          <a:lstStyle/>
          <a:p>
            <a:r>
              <a:rPr lang="fi-FI" dirty="0"/>
              <a:t>Työttömien työnhakijoiden osuus työvoimasta kunnittain Etelä-Savossa  31.12.2025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4E9AE651-57E6-3B4E-56BD-6BC80698B50A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4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27.1.2026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8" name="Kuva 7" descr="Palkkikaavio; Työttömien työnhakijoiden osuus työvoimasta kunnittain Etelä-Savossa 31.12.2025. Etelä-Savossa oli työttömiä työnhakijoita 13,1 prosenttia työvoimasta, kun koko maassa heitä oli 13,0 prosenttia työvoimasta. Kunnittain tarkasteltuna Etelä-Savossa suhteellisesti vähiten työttömiä oli Juvalla, 8,6 prosenttia ja Puumalassa, 10,1 prosenttia työvoimasta, ja eniten Enonkoskella, 14,8 prosenttia ja Savonlinnassa, 14,6 prosenttia työvoimasta.">
            <a:extLst>
              <a:ext uri="{FF2B5EF4-FFF2-40B4-BE49-F238E27FC236}">
                <a16:creationId xmlns:a16="http://schemas.microsoft.com/office/drawing/2014/main" id="{8847E448-DF5E-FC4C-97A5-C7B4B08882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0136" y="1223668"/>
            <a:ext cx="4182343" cy="242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02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>
            <a:extLst>
              <a:ext uri="{FF2B5EF4-FFF2-40B4-BE49-F238E27FC236}">
                <a16:creationId xmlns:a16="http://schemas.microsoft.com/office/drawing/2014/main" id="{B323B799-2324-459C-8F1B-D56CAF31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260648"/>
            <a:ext cx="10513168" cy="936104"/>
          </a:xfrm>
        </p:spPr>
        <p:txBody>
          <a:bodyPr/>
          <a:lstStyle/>
          <a:p>
            <a:r>
              <a:rPr lang="fi-FI" dirty="0"/>
              <a:t>Työttömät työnhakijat ikäryhmittäin Etelä-Savossa joulukuussa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94EE1239-BEDB-C916-25F9-F846C974B333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27.1.2026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; työttömät työnhakijat ikäryhmittäin Etelä-Savossa joulukuussa 2024 ja 2025. Työttömien määrä on laskenut edellisen vuoden vastaavaan aikaan verrattuna 50-54-vuotiaiden, 55-59-vuotiaiden ja yli 64-vuotiaiden ikäryhmässä. Eniten työttömiä työnhakijoita Etelä-Savossa oli 60-64-vuotiaiden sekä 55-59-vuotiaiden ikäryhmässä.">
            <a:extLst>
              <a:ext uri="{FF2B5EF4-FFF2-40B4-BE49-F238E27FC236}">
                <a16:creationId xmlns:a16="http://schemas.microsoft.com/office/drawing/2014/main" id="{1E8ECDDB-11C4-B228-6D8C-F599F176CD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440" y="1340768"/>
            <a:ext cx="7848872" cy="49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95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864096"/>
          </a:xfrm>
        </p:spPr>
        <p:txBody>
          <a:bodyPr/>
          <a:lstStyle/>
          <a:p>
            <a:r>
              <a:rPr lang="fi-FI" dirty="0"/>
              <a:t>Alle 25-vuotiaat työttömät työnhakijat Etelä-Savossa kuukauden lopussa 2021 - 2025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5B9AF184-AA5F-9F65-B1A7-A3E564C52216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27.1.2026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Viivakaavio; alle 25-vuotiaat työttömät työnhakijat Etelä-Savossa kuukauden lopussa vuosina 2021-2025. Alle 25-vuotiaita työttömiä työnhakijoita oli Etelä-Savossa vuoden 2025 joulukuun lopussa 917, mikä on 120 enemmän kuin vuosi sitten samaan aikaan. ">
            <a:extLst>
              <a:ext uri="{FF2B5EF4-FFF2-40B4-BE49-F238E27FC236}">
                <a16:creationId xmlns:a16="http://schemas.microsoft.com/office/drawing/2014/main" id="{DCE8B8F1-3716-7A7D-2315-FDA7D8CDF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1265326"/>
            <a:ext cx="10729192" cy="4873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9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65CBE242-6BFA-44F0-9EA1-5944FFF0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404664"/>
            <a:ext cx="10873208" cy="936104"/>
          </a:xfrm>
        </p:spPr>
        <p:txBody>
          <a:bodyPr/>
          <a:lstStyle/>
          <a:p>
            <a:r>
              <a:rPr lang="fi-FI" dirty="0"/>
              <a:t>Työttömät työnhakijat ammattiryhmittäin Etelä-Savossa joulukuussa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64DCB7F-1BD4-955B-7D94-2B45AFE0B1C8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27.1.2026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; työttömät työnhakijat ammattiryhmittäin Etelä-Savossa joulukuussa 2024 ja 2025. Työttömänä olevien johtajien ja erityisasiantuntijoiden määrä kasvoi vuodentakaisesta 723:sta 853:een eli 18 %. Työttömien sairaanhoitajien määrä on vuodentakaisesta moninkertaistunut. Työttömiä lähihoitajia oli Etelä-Savossa joulukuun lopussa 201, kun määrä vuotta aiemmin oli 172. Rakennustyössä työttömiä oli hieman vähemmän kuin vuosi sitten. Vailla ammattia olevia työttömiä oli joulukuun lopussa noin 1 100.">
            <a:extLst>
              <a:ext uri="{FF2B5EF4-FFF2-40B4-BE49-F238E27FC236}">
                <a16:creationId xmlns:a16="http://schemas.microsoft.com/office/drawing/2014/main" id="{BAE83786-28D2-D87A-F3CC-C15CF98BDA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7448" y="1268760"/>
            <a:ext cx="8064896" cy="499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99381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64118</TotalTime>
  <Words>231</Words>
  <Application>Microsoft Office PowerPoint</Application>
  <PresentationFormat>Laajakuva</PresentationFormat>
  <Paragraphs>23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ESAVO</vt:lpstr>
      <vt:lpstr>Työttömyystiedot 31.12.2025</vt:lpstr>
      <vt:lpstr>Työttömyysaste maakunnittain 31.12.2025, prosenttia</vt:lpstr>
      <vt:lpstr>Työttömien työnhakijoiden osuus työvoimasta ELY-keskuksittain 31.12.2025, prosenttia</vt:lpstr>
      <vt:lpstr>Työttömät työnhakijat ELY-keskuksittain joulukuussa 2024 ja 2025</vt:lpstr>
      <vt:lpstr>Työttömien työnhakijoiden osuus työvoimasta kunnittain Etelä-Savossa  31.12.2025</vt:lpstr>
      <vt:lpstr>Työttömät työnhakijat ikäryhmittäin Etelä-Savossa joulukuussa 2024 ja 2025</vt:lpstr>
      <vt:lpstr>Alle 25-vuotiaat työttömät työnhakijat Etelä-Savossa kuukauden lopussa 2021 - 2025</vt:lpstr>
      <vt:lpstr>Työttömät työnhakijat ammattiryhmittäin Etelä-Savossa joulukuussa 2024 ja 2025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Työttömyystiedot</dc:title>
  <dc:creator>Jaana Kokkonen</dc:creator>
  <cp:lastModifiedBy>Jaana Kokkonen</cp:lastModifiedBy>
  <cp:revision>289</cp:revision>
  <dcterms:created xsi:type="dcterms:W3CDTF">2020-02-25T14:36:39Z</dcterms:created>
  <dcterms:modified xsi:type="dcterms:W3CDTF">2026-01-27T14:24:34Z</dcterms:modified>
</cp:coreProperties>
</file>