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</p:sldMasterIdLst>
  <p:sldIdLst>
    <p:sldId id="256" r:id="rId2"/>
    <p:sldId id="318" r:id="rId3"/>
    <p:sldId id="323" r:id="rId4"/>
    <p:sldId id="319" r:id="rId5"/>
    <p:sldId id="322" r:id="rId6"/>
    <p:sldId id="320" r:id="rId7"/>
    <p:sldId id="32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9B60"/>
    <a:srgbClr val="F6751E"/>
    <a:srgbClr val="FED3B8"/>
    <a:srgbClr val="DDBEFA"/>
    <a:srgbClr val="F1E3FD"/>
    <a:srgbClr val="FFCB25"/>
    <a:srgbClr val="AFDC7E"/>
    <a:srgbClr val="C691F7"/>
    <a:srgbClr val="CFA0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277D928-248A-4E8D-A757-91B2065FAC8D}" v="19" dt="2025-04-11T07:39:38.05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4598" autoAdjust="0"/>
  </p:normalViewPr>
  <p:slideViewPr>
    <p:cSldViewPr showGuides="1">
      <p:cViewPr varScale="1">
        <p:scale>
          <a:sx n="101" d="100"/>
          <a:sy n="101" d="100"/>
        </p:scale>
        <p:origin x="144" y="18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ana Kokkonen" userId="fd0ea1af-346e-4258-bc54-cec630bd1122" providerId="ADAL" clId="{9277D928-248A-4E8D-A757-91B2065FAC8D}"/>
    <pc:docChg chg="undo custSel modSld">
      <pc:chgData name="Jaana Kokkonen" userId="fd0ea1af-346e-4258-bc54-cec630bd1122" providerId="ADAL" clId="{9277D928-248A-4E8D-A757-91B2065FAC8D}" dt="2025-04-11T07:44:15.115" v="938" actId="6549"/>
      <pc:docMkLst>
        <pc:docMk/>
      </pc:docMkLst>
      <pc:sldChg chg="modSp mod">
        <pc:chgData name="Jaana Kokkonen" userId="fd0ea1af-346e-4258-bc54-cec630bd1122" providerId="ADAL" clId="{9277D928-248A-4E8D-A757-91B2065FAC8D}" dt="2025-04-04T10:27:38.568" v="3" actId="20577"/>
        <pc:sldMkLst>
          <pc:docMk/>
          <pc:sldMk cId="2637750483" sldId="256"/>
        </pc:sldMkLst>
        <pc:spChg chg="mod">
          <ac:chgData name="Jaana Kokkonen" userId="fd0ea1af-346e-4258-bc54-cec630bd1122" providerId="ADAL" clId="{9277D928-248A-4E8D-A757-91B2065FAC8D}" dt="2025-04-04T10:27:38.568" v="3" actId="20577"/>
          <ac:spMkLst>
            <pc:docMk/>
            <pc:sldMk cId="2637750483" sldId="256"/>
            <ac:spMk id="2" creationId="{44AAFABD-C29C-4972-93A7-113CB38DFED2}"/>
          </ac:spMkLst>
        </pc:spChg>
      </pc:sldChg>
      <pc:sldChg chg="modSp mod">
        <pc:chgData name="Jaana Kokkonen" userId="fd0ea1af-346e-4258-bc54-cec630bd1122" providerId="ADAL" clId="{9277D928-248A-4E8D-A757-91B2065FAC8D}" dt="2025-04-11T07:43:15.654" v="930" actId="6549"/>
        <pc:sldMkLst>
          <pc:docMk/>
          <pc:sldMk cId="1878710518" sldId="318"/>
        </pc:sldMkLst>
        <pc:spChg chg="mod">
          <ac:chgData name="Jaana Kokkonen" userId="fd0ea1af-346e-4258-bc54-cec630bd1122" providerId="ADAL" clId="{9277D928-248A-4E8D-A757-91B2065FAC8D}" dt="2025-04-10T13:16:12.673" v="14"/>
          <ac:spMkLst>
            <pc:docMk/>
            <pc:sldMk cId="1878710518" sldId="318"/>
            <ac:spMk id="4" creationId="{00000000-0000-0000-0000-000000000000}"/>
          </ac:spMkLst>
        </pc:spChg>
        <pc:spChg chg="mod">
          <ac:chgData name="Jaana Kokkonen" userId="fd0ea1af-346e-4258-bc54-cec630bd1122" providerId="ADAL" clId="{9277D928-248A-4E8D-A757-91B2065FAC8D}" dt="2025-04-11T07:43:15.654" v="930" actId="6549"/>
          <ac:spMkLst>
            <pc:docMk/>
            <pc:sldMk cId="1878710518" sldId="318"/>
            <ac:spMk id="6" creationId="{00000000-0000-0000-0000-000000000000}"/>
          </ac:spMkLst>
        </pc:spChg>
        <pc:graphicFrameChg chg="mod modGraphic">
          <ac:chgData name="Jaana Kokkonen" userId="fd0ea1af-346e-4258-bc54-cec630bd1122" providerId="ADAL" clId="{9277D928-248A-4E8D-A757-91B2065FAC8D}" dt="2025-04-10T15:05:29.278" v="572" actId="207"/>
          <ac:graphicFrameMkLst>
            <pc:docMk/>
            <pc:sldMk cId="1878710518" sldId="318"/>
            <ac:graphicFrameMk id="2" creationId="{186061DF-5A31-4597-8CBA-70A682FDBF95}"/>
          </ac:graphicFrameMkLst>
        </pc:graphicFrameChg>
      </pc:sldChg>
      <pc:sldChg chg="addSp delSp modSp mod">
        <pc:chgData name="Jaana Kokkonen" userId="fd0ea1af-346e-4258-bc54-cec630bd1122" providerId="ADAL" clId="{9277D928-248A-4E8D-A757-91B2065FAC8D}" dt="2025-04-11T07:43:59.580" v="935" actId="6549"/>
        <pc:sldMkLst>
          <pc:docMk/>
          <pc:sldMk cId="3057827353" sldId="319"/>
        </pc:sldMkLst>
        <pc:spChg chg="mod">
          <ac:chgData name="Jaana Kokkonen" userId="fd0ea1af-346e-4258-bc54-cec630bd1122" providerId="ADAL" clId="{9277D928-248A-4E8D-A757-91B2065FAC8D}" dt="2025-04-11T07:43:59.580" v="935" actId="6549"/>
          <ac:spMkLst>
            <pc:docMk/>
            <pc:sldMk cId="3057827353" sldId="319"/>
            <ac:spMk id="2" creationId="{63C375D6-6CD8-4473-B296-069B16EDEE40}"/>
          </ac:spMkLst>
        </pc:spChg>
        <pc:spChg chg="mod">
          <ac:chgData name="Jaana Kokkonen" userId="fd0ea1af-346e-4258-bc54-cec630bd1122" providerId="ADAL" clId="{9277D928-248A-4E8D-A757-91B2065FAC8D}" dt="2025-04-10T13:16:12.673" v="14"/>
          <ac:spMkLst>
            <pc:docMk/>
            <pc:sldMk cId="3057827353" sldId="319"/>
            <ac:spMk id="5" creationId="{3C5BAA60-6365-4F7B-A8D5-D96F3D0A423F}"/>
          </ac:spMkLst>
        </pc:spChg>
        <pc:picChg chg="add mod">
          <ac:chgData name="Jaana Kokkonen" userId="fd0ea1af-346e-4258-bc54-cec630bd1122" providerId="ADAL" clId="{9277D928-248A-4E8D-A757-91B2065FAC8D}" dt="2025-04-11T06:37:49.935" v="586" actId="1076"/>
          <ac:picMkLst>
            <pc:docMk/>
            <pc:sldMk cId="3057827353" sldId="319"/>
            <ac:picMk id="3" creationId="{F363DC73-5F3E-1651-0A9D-CBD408AB2467}"/>
          </ac:picMkLst>
        </pc:picChg>
        <pc:picChg chg="del">
          <ac:chgData name="Jaana Kokkonen" userId="fd0ea1af-346e-4258-bc54-cec630bd1122" providerId="ADAL" clId="{9277D928-248A-4E8D-A757-91B2065FAC8D}" dt="2025-04-10T14:34:48.918" v="150" actId="478"/>
          <ac:picMkLst>
            <pc:docMk/>
            <pc:sldMk cId="3057827353" sldId="319"/>
            <ac:picMk id="4" creationId="{B1AADF46-CE4C-7F0F-76EB-4E94CB8D9F5C}"/>
          </ac:picMkLst>
        </pc:picChg>
      </pc:sldChg>
      <pc:sldChg chg="addSp delSp modSp mod">
        <pc:chgData name="Jaana Kokkonen" userId="fd0ea1af-346e-4258-bc54-cec630bd1122" providerId="ADAL" clId="{9277D928-248A-4E8D-A757-91B2065FAC8D}" dt="2025-04-11T07:44:09.497" v="937" actId="6549"/>
        <pc:sldMkLst>
          <pc:docMk/>
          <pc:sldMk cId="1865999112" sldId="320"/>
        </pc:sldMkLst>
        <pc:spChg chg="mod">
          <ac:chgData name="Jaana Kokkonen" userId="fd0ea1af-346e-4258-bc54-cec630bd1122" providerId="ADAL" clId="{9277D928-248A-4E8D-A757-91B2065FAC8D}" dt="2025-04-11T07:44:09.497" v="937" actId="6549"/>
          <ac:spMkLst>
            <pc:docMk/>
            <pc:sldMk cId="1865999112" sldId="320"/>
            <ac:spMk id="2" creationId="{E799B819-1568-4BD7-9986-F06CAADECECD}"/>
          </ac:spMkLst>
        </pc:spChg>
        <pc:spChg chg="mod">
          <ac:chgData name="Jaana Kokkonen" userId="fd0ea1af-346e-4258-bc54-cec630bd1122" providerId="ADAL" clId="{9277D928-248A-4E8D-A757-91B2065FAC8D}" dt="2025-04-11T07:26:56.586" v="637" actId="20577"/>
          <ac:spMkLst>
            <pc:docMk/>
            <pc:sldMk cId="1865999112" sldId="320"/>
            <ac:spMk id="4" creationId="{00000000-0000-0000-0000-000000000000}"/>
          </ac:spMkLst>
        </pc:spChg>
        <pc:picChg chg="del mod">
          <ac:chgData name="Jaana Kokkonen" userId="fd0ea1af-346e-4258-bc54-cec630bd1122" providerId="ADAL" clId="{9277D928-248A-4E8D-A757-91B2065FAC8D}" dt="2025-04-11T07:28:23.988" v="641" actId="478"/>
          <ac:picMkLst>
            <pc:docMk/>
            <pc:sldMk cId="1865999112" sldId="320"/>
            <ac:picMk id="3" creationId="{D1385A3F-5E30-817F-382F-BD2272DB3BB7}"/>
          </ac:picMkLst>
        </pc:picChg>
        <pc:picChg chg="add del">
          <ac:chgData name="Jaana Kokkonen" userId="fd0ea1af-346e-4258-bc54-cec630bd1122" providerId="ADAL" clId="{9277D928-248A-4E8D-A757-91B2065FAC8D}" dt="2025-04-11T07:27:34.359" v="639" actId="478"/>
          <ac:picMkLst>
            <pc:docMk/>
            <pc:sldMk cId="1865999112" sldId="320"/>
            <ac:picMk id="5" creationId="{A45B2165-C6EE-C1B8-94A8-0907CA69EAD4}"/>
          </ac:picMkLst>
        </pc:picChg>
        <pc:picChg chg="add mod">
          <ac:chgData name="Jaana Kokkonen" userId="fd0ea1af-346e-4258-bc54-cec630bd1122" providerId="ADAL" clId="{9277D928-248A-4E8D-A757-91B2065FAC8D}" dt="2025-04-11T07:30:41.080" v="850" actId="962"/>
          <ac:picMkLst>
            <pc:docMk/>
            <pc:sldMk cId="1865999112" sldId="320"/>
            <ac:picMk id="6" creationId="{479FC293-5FA7-4969-4690-6A6587CC3BEA}"/>
          </ac:picMkLst>
        </pc:picChg>
      </pc:sldChg>
      <pc:sldChg chg="addSp delSp modSp mod">
        <pc:chgData name="Jaana Kokkonen" userId="fd0ea1af-346e-4258-bc54-cec630bd1122" providerId="ADAL" clId="{9277D928-248A-4E8D-A757-91B2065FAC8D}" dt="2025-04-11T07:44:15.115" v="938" actId="6549"/>
        <pc:sldMkLst>
          <pc:docMk/>
          <pc:sldMk cId="4210994216" sldId="321"/>
        </pc:sldMkLst>
        <pc:spChg chg="mod">
          <ac:chgData name="Jaana Kokkonen" userId="fd0ea1af-346e-4258-bc54-cec630bd1122" providerId="ADAL" clId="{9277D928-248A-4E8D-A757-91B2065FAC8D}" dt="2025-04-11T07:44:15.115" v="938" actId="6549"/>
          <ac:spMkLst>
            <pc:docMk/>
            <pc:sldMk cId="4210994216" sldId="321"/>
            <ac:spMk id="3" creationId="{36F51D8F-3A7D-4DA0-A773-34877BB39EFE}"/>
          </ac:spMkLst>
        </pc:spChg>
        <pc:spChg chg="mod">
          <ac:chgData name="Jaana Kokkonen" userId="fd0ea1af-346e-4258-bc54-cec630bd1122" providerId="ADAL" clId="{9277D928-248A-4E8D-A757-91B2065FAC8D}" dt="2025-04-10T13:16:12.673" v="14"/>
          <ac:spMkLst>
            <pc:docMk/>
            <pc:sldMk cId="4210994216" sldId="321"/>
            <ac:spMk id="4" creationId="{00000000-0000-0000-0000-000000000000}"/>
          </ac:spMkLst>
        </pc:spChg>
        <pc:picChg chg="add mod">
          <ac:chgData name="Jaana Kokkonen" userId="fd0ea1af-346e-4258-bc54-cec630bd1122" providerId="ADAL" clId="{9277D928-248A-4E8D-A757-91B2065FAC8D}" dt="2025-04-11T07:33:40.896" v="909" actId="962"/>
          <ac:picMkLst>
            <pc:docMk/>
            <pc:sldMk cId="4210994216" sldId="321"/>
            <ac:picMk id="2" creationId="{382C5064-7613-12AA-124D-68E697CC2F11}"/>
          </ac:picMkLst>
        </pc:picChg>
        <pc:picChg chg="del mod">
          <ac:chgData name="Jaana Kokkonen" userId="fd0ea1af-346e-4258-bc54-cec630bd1122" providerId="ADAL" clId="{9277D928-248A-4E8D-A757-91B2065FAC8D}" dt="2025-04-11T07:31:59.848" v="853" actId="478"/>
          <ac:picMkLst>
            <pc:docMk/>
            <pc:sldMk cId="4210994216" sldId="321"/>
            <ac:picMk id="5" creationId="{C5B27963-26FE-1336-EF9B-A1619286E6C6}"/>
          </ac:picMkLst>
        </pc:picChg>
      </pc:sldChg>
      <pc:sldChg chg="modSp mod">
        <pc:chgData name="Jaana Kokkonen" userId="fd0ea1af-346e-4258-bc54-cec630bd1122" providerId="ADAL" clId="{9277D928-248A-4E8D-A757-91B2065FAC8D}" dt="2025-04-11T07:44:05.147" v="936" actId="6549"/>
        <pc:sldMkLst>
          <pc:docMk/>
          <pc:sldMk cId="463750196" sldId="322"/>
        </pc:sldMkLst>
        <pc:spChg chg="mod">
          <ac:chgData name="Jaana Kokkonen" userId="fd0ea1af-346e-4258-bc54-cec630bd1122" providerId="ADAL" clId="{9277D928-248A-4E8D-A757-91B2065FAC8D}" dt="2025-04-11T07:44:05.147" v="936" actId="6549"/>
          <ac:spMkLst>
            <pc:docMk/>
            <pc:sldMk cId="463750196" sldId="322"/>
            <ac:spMk id="3" creationId="{9F4DD448-8009-4CDE-8DF7-F3832D30B7EC}"/>
          </ac:spMkLst>
        </pc:spChg>
        <pc:spChg chg="mod">
          <ac:chgData name="Jaana Kokkonen" userId="fd0ea1af-346e-4258-bc54-cec630bd1122" providerId="ADAL" clId="{9277D928-248A-4E8D-A757-91B2065FAC8D}" dt="2025-04-11T07:07:37.173" v="619" actId="1076"/>
          <ac:spMkLst>
            <pc:docMk/>
            <pc:sldMk cId="463750196" sldId="322"/>
            <ac:spMk id="4" creationId="{00000000-0000-0000-0000-000000000000}"/>
          </ac:spMkLst>
        </pc:spChg>
        <pc:graphicFrameChg chg="mod modGraphic">
          <ac:chgData name="Jaana Kokkonen" userId="fd0ea1af-346e-4258-bc54-cec630bd1122" providerId="ADAL" clId="{9277D928-248A-4E8D-A757-91B2065FAC8D}" dt="2025-04-11T07:08:49.054" v="623" actId="3064"/>
          <ac:graphicFrameMkLst>
            <pc:docMk/>
            <pc:sldMk cId="463750196" sldId="322"/>
            <ac:graphicFrameMk id="2" creationId="{0B01F040-D662-4FF4-8823-F7D6BF889754}"/>
          </ac:graphicFrameMkLst>
        </pc:graphicFrameChg>
      </pc:sldChg>
      <pc:sldChg chg="addSp delSp modSp mod">
        <pc:chgData name="Jaana Kokkonen" userId="fd0ea1af-346e-4258-bc54-cec630bd1122" providerId="ADAL" clId="{9277D928-248A-4E8D-A757-91B2065FAC8D}" dt="2025-04-11T07:43:47.481" v="934" actId="14100"/>
        <pc:sldMkLst>
          <pc:docMk/>
          <pc:sldMk cId="2559118008" sldId="323"/>
        </pc:sldMkLst>
        <pc:spChg chg="mod">
          <ac:chgData name="Jaana Kokkonen" userId="fd0ea1af-346e-4258-bc54-cec630bd1122" providerId="ADAL" clId="{9277D928-248A-4E8D-A757-91B2065FAC8D}" dt="2025-04-11T07:43:47.481" v="934" actId="14100"/>
          <ac:spMkLst>
            <pc:docMk/>
            <pc:sldMk cId="2559118008" sldId="323"/>
            <ac:spMk id="3" creationId="{6AB0EEED-2130-42DF-AEBB-F10C7A087D12}"/>
          </ac:spMkLst>
        </pc:spChg>
        <pc:spChg chg="mod">
          <ac:chgData name="Jaana Kokkonen" userId="fd0ea1af-346e-4258-bc54-cec630bd1122" providerId="ADAL" clId="{9277D928-248A-4E8D-A757-91B2065FAC8D}" dt="2025-04-11T06:38:25.166" v="592" actId="20577"/>
          <ac:spMkLst>
            <pc:docMk/>
            <pc:sldMk cId="2559118008" sldId="323"/>
            <ac:spMk id="4" creationId="{00000000-0000-0000-0000-000000000000}"/>
          </ac:spMkLst>
        </pc:spChg>
        <pc:picChg chg="add del mod">
          <ac:chgData name="Jaana Kokkonen" userId="fd0ea1af-346e-4258-bc54-cec630bd1122" providerId="ADAL" clId="{9277D928-248A-4E8D-A757-91B2065FAC8D}" dt="2025-04-10T15:07:02.887" v="575" actId="478"/>
          <ac:picMkLst>
            <pc:docMk/>
            <pc:sldMk cId="2559118008" sldId="323"/>
            <ac:picMk id="2" creationId="{91E52F0C-5846-79EA-9CC7-5CCBD38BB365}"/>
          </ac:picMkLst>
        </pc:picChg>
        <pc:picChg chg="del">
          <ac:chgData name="Jaana Kokkonen" userId="fd0ea1af-346e-4258-bc54-cec630bd1122" providerId="ADAL" clId="{9277D928-248A-4E8D-A757-91B2065FAC8D}" dt="2025-04-10T14:58:24.454" v="222" actId="478"/>
          <ac:picMkLst>
            <pc:docMk/>
            <pc:sldMk cId="2559118008" sldId="323"/>
            <ac:picMk id="5" creationId="{B4FCDAD0-43DA-D9ED-4681-B48F51CFF45D}"/>
          </ac:picMkLst>
        </pc:picChg>
        <pc:picChg chg="add mod">
          <ac:chgData name="Jaana Kokkonen" userId="fd0ea1af-346e-4258-bc54-cec630bd1122" providerId="ADAL" clId="{9277D928-248A-4E8D-A757-91B2065FAC8D}" dt="2025-04-10T15:07:11.890" v="580" actId="1035"/>
          <ac:picMkLst>
            <pc:docMk/>
            <pc:sldMk cId="2559118008" sldId="323"/>
            <ac:picMk id="6" creationId="{0C6C74E5-068B-69F9-355C-23D331269D1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383615"/>
            <a:ext cx="6228000" cy="3276358"/>
          </a:xfrm>
        </p:spPr>
        <p:txBody>
          <a:bodyPr anchor="b"/>
          <a:lstStyle>
            <a:lvl1pPr algn="l">
              <a:lnSpc>
                <a:spcPts val="7000"/>
              </a:lnSpc>
              <a:defRPr sz="66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E3655F2-74A0-44C6-84AD-1DE95F363B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34000" y="4740322"/>
            <a:ext cx="6228000" cy="801641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4.4.2025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11118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4.4.2025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52" name="Otsikko 1">
            <a:extLst>
              <a:ext uri="{FF2B5EF4-FFF2-40B4-BE49-F238E27FC236}">
                <a16:creationId xmlns:a16="http://schemas.microsoft.com/office/drawing/2014/main" id="{0FF9F245-1E1A-448D-91E2-6190B0BFCC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9814" y="5684258"/>
            <a:ext cx="5736185" cy="900000"/>
          </a:xfrm>
        </p:spPr>
        <p:txBody>
          <a:bodyPr anchor="b"/>
          <a:lstStyle>
            <a:lvl1pPr algn="l">
              <a:lnSpc>
                <a:spcPts val="3000"/>
              </a:lnSpc>
              <a:defRPr sz="3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11448000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1219756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91649" y="3734807"/>
            <a:ext cx="4823939" cy="1807156"/>
          </a:xfrm>
        </p:spPr>
        <p:txBody>
          <a:bodyPr anchor="t"/>
          <a:lstStyle>
            <a:lvl1pPr algn="l">
              <a:lnSpc>
                <a:spcPts val="3000"/>
              </a:lnSpc>
              <a:defRPr sz="3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4.4.2025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9" y="360000"/>
            <a:ext cx="4860000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3B1DCAA7-5504-4BFF-84F4-D86AF05361F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1136" y="985012"/>
            <a:ext cx="1885749" cy="24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0963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11448000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9998" y="5493823"/>
            <a:ext cx="6556817" cy="999051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4.4.2025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240980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3130915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2" name="Kuvan paikkamerkki 6">
            <a:extLst>
              <a:ext uri="{FF2B5EF4-FFF2-40B4-BE49-F238E27FC236}">
                <a16:creationId xmlns:a16="http://schemas.microsoft.com/office/drawing/2014/main" id="{D6A75CB5-A60D-4F27-912C-E9E35A752B7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56977" y="369000"/>
            <a:ext cx="7960373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9998" y="5493823"/>
            <a:ext cx="6556817" cy="999051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4.4.2025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28950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9" y="360000"/>
            <a:ext cx="4860000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83238" y="1880050"/>
            <a:ext cx="4478762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83237" y="2891099"/>
            <a:ext cx="4478337" cy="2441249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583237" y="5436474"/>
            <a:ext cx="4478761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Väliotsikko</a:t>
            </a:r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583238" y="5781700"/>
            <a:ext cx="4478524" cy="711175"/>
          </a:xfrm>
        </p:spPr>
        <p:txBody>
          <a:bodyPr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4.4.2025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882860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6523401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43396" y="1089000"/>
            <a:ext cx="2818603" cy="169105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43238" y="2891099"/>
            <a:ext cx="2818336" cy="3601776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4.4.2025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81297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4.4.2025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3" name="Kuva 52">
            <a:extLst>
              <a:ext uri="{FF2B5EF4-FFF2-40B4-BE49-F238E27FC236}">
                <a16:creationId xmlns:a16="http://schemas.microsoft.com/office/drawing/2014/main" id="{C23E018D-28CE-43C5-B8B0-378E818075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06223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2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4.4.2025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102" name="Kuva 101">
            <a:extLst>
              <a:ext uri="{FF2B5EF4-FFF2-40B4-BE49-F238E27FC236}">
                <a16:creationId xmlns:a16="http://schemas.microsoft.com/office/drawing/2014/main" id="{AD593AE4-F009-4670-A00D-FE70E255BC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1310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3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4.4.2025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3" name="Kuva 52">
            <a:extLst>
              <a:ext uri="{FF2B5EF4-FFF2-40B4-BE49-F238E27FC236}">
                <a16:creationId xmlns:a16="http://schemas.microsoft.com/office/drawing/2014/main" id="{9172793D-AC5E-4116-A505-F56C8A4BE6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0816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4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4.4.2025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2" name="Kuva 51">
            <a:extLst>
              <a:ext uri="{FF2B5EF4-FFF2-40B4-BE49-F238E27FC236}">
                <a16:creationId xmlns:a16="http://schemas.microsoft.com/office/drawing/2014/main" id="{9F32C795-722B-443A-9BDF-1FCD2E9DA2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680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BE17326-2570-491B-8862-26E0B2C7E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53C4BAA-863D-4C2B-A49E-6787B479BC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5586A4B-B0D1-45E1-8161-745750AC3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4.4.2025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7F02EBB-2840-4B98-91F4-0BA5D0346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ED015DB-8E17-4D1B-B989-6CC39D597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14742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16D71F7-7B46-4998-9D4A-96B1357F2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2A0AFE91-F0AE-4F4E-8AB4-2FFCE4AE4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4.4.2025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FCA9EF4D-E262-4CAF-9228-D048DEA18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95961130-5A16-4348-8FFD-870010FF9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635191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20539355-C800-4593-86D9-17ADB8025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4.4.2025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3E3A70F-7960-4ADF-AB46-B19FD9A82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B95B99D-6028-4A07-8A8A-A0DE45810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37535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87B7AEA-F2C3-4333-9E07-08F782CB9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4.4.2025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A6955E6-AF27-45E9-8CE1-AE512FCF3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EBDAAF6-7DEF-4073-A13E-8D0D83680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9" name="Otsikko 8">
            <a:extLst>
              <a:ext uri="{FF2B5EF4-FFF2-40B4-BE49-F238E27FC236}">
                <a16:creationId xmlns:a16="http://schemas.microsoft.com/office/drawing/2014/main" id="{576A1BE5-DCEF-4406-83F6-CB52BA0F9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32CA24E3-3C18-43E5-BD83-88F3B524B38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1764000" y="2592000"/>
            <a:ext cx="3816000" cy="2952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7CDE0A28-B3C8-457F-8588-D72F44D5F492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113389" y="2592000"/>
            <a:ext cx="3816000" cy="2952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1034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383615"/>
            <a:ext cx="8298000" cy="3276358"/>
          </a:xfrm>
        </p:spPr>
        <p:txBody>
          <a:bodyPr anchor="b"/>
          <a:lstStyle>
            <a:lvl1pPr algn="l">
              <a:lnSpc>
                <a:spcPts val="7000"/>
              </a:lnSpc>
              <a:defRPr sz="66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E3655F2-74A0-44C6-84AD-1DE95F363B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4000" y="4740322"/>
            <a:ext cx="8298000" cy="801641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4.4.2025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27055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548000"/>
            <a:ext cx="622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833813" y="2559050"/>
            <a:ext cx="6227762" cy="1476000"/>
          </a:xfrm>
        </p:spPr>
        <p:txBody>
          <a:bodyPr bIns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33999" y="4110549"/>
            <a:ext cx="6228000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834000" y="4455775"/>
            <a:ext cx="6227762" cy="1080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4.4.2025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55233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548000"/>
            <a:ext cx="829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64000" y="2559050"/>
            <a:ext cx="8298000" cy="1476000"/>
          </a:xfrm>
        </p:spPr>
        <p:txBody>
          <a:bodyPr bIns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4000" y="4110549"/>
            <a:ext cx="8298000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64000" y="4455775"/>
            <a:ext cx="8298000" cy="1080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4.4.2025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17626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548000"/>
            <a:ext cx="622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833813" y="2587625"/>
            <a:ext cx="6221412" cy="2909888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 b="1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4.4.2025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99780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548000"/>
            <a:ext cx="829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764000" y="2587625"/>
            <a:ext cx="8298000" cy="2909888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 b="1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4.4.2025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2036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oli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Kuva 52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2141F0D0-0FEA-4058-9143-828F1654926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7062" y="1269000"/>
            <a:ext cx="3672000" cy="4844452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51422" y="2036763"/>
            <a:ext cx="3904578" cy="3130550"/>
          </a:xfrm>
        </p:spPr>
        <p:txBody>
          <a:bodyPr anchor="ctr"/>
          <a:lstStyle>
            <a:lvl1pPr algn="l">
              <a:lnSpc>
                <a:spcPts val="4800"/>
              </a:lnSpc>
              <a:defRPr sz="540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620543" y="2536825"/>
            <a:ext cx="4194000" cy="2630488"/>
          </a:xfrm>
        </p:spPr>
        <p:txBody>
          <a:bodyPr>
            <a:normAutofit/>
          </a:bodyPr>
          <a:lstStyle>
            <a:lvl1pPr marL="0" indent="0">
              <a:spcAft>
                <a:spcPts val="1600"/>
              </a:spcAft>
              <a:buNone/>
              <a:defRPr sz="1600" b="0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4.4.2025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3958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B92EF62F-D49B-4A44-92B5-38DF0E46D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4000" y="1548000"/>
            <a:ext cx="8298000" cy="900000"/>
          </a:xfrm>
          <a:prstGeom prst="rect">
            <a:avLst/>
          </a:prstGeom>
        </p:spPr>
        <p:txBody>
          <a:bodyPr vert="horz" lIns="0" tIns="0" rIns="0" bIns="45720" rtlCol="0" anchor="b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D489960-CB8D-4F48-B4C6-33518F04E4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64000" y="2592000"/>
            <a:ext cx="8298000" cy="2880000"/>
          </a:xfrm>
          <a:prstGeom prst="rect">
            <a:avLst/>
          </a:prstGeom>
        </p:spPr>
        <p:txBody>
          <a:bodyPr vert="horz" lIns="0" tIns="0" rIns="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  <a:p>
            <a:pPr lvl="5"/>
            <a:r>
              <a:rPr lang="fi-FI" dirty="0"/>
              <a:t>6</a:t>
            </a:r>
          </a:p>
          <a:p>
            <a:pPr lvl="6"/>
            <a:r>
              <a:rPr lang="fi-FI" dirty="0"/>
              <a:t>7</a:t>
            </a:r>
          </a:p>
          <a:p>
            <a:pPr lvl="7"/>
            <a:r>
              <a:rPr lang="fi-FI" dirty="0"/>
              <a:t>8</a:t>
            </a:r>
          </a:p>
          <a:p>
            <a:pPr lvl="8"/>
            <a:r>
              <a:rPr lang="fi-FI" dirty="0"/>
              <a:t>9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0E7348C-6486-4251-801A-85B0E848DB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60000" y="6597000"/>
            <a:ext cx="1404000" cy="2520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noFill/>
              </a:defRPr>
            </a:lvl1pPr>
          </a:lstStyle>
          <a:p>
            <a:fld id="{6DC6F5ED-C14C-4DA4-AA51-40B6CDE4D00F}" type="datetimeFigureOut">
              <a:rPr lang="fi-FI" smtClean="0"/>
              <a:t>4.4.2025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21CDB72-9EDA-48DC-98AB-E1016A1D9D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24000" y="6597000"/>
            <a:ext cx="4114800" cy="2520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noFill/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E5A9A56-7B18-44D6-99B0-B87596D5F7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57032" y="260412"/>
            <a:ext cx="807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noFill/>
              </a:defRPr>
            </a:lvl1pPr>
          </a:lstStyle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60" name="Kuva 59">
            <a:extLst>
              <a:ext uri="{FF2B5EF4-FFF2-40B4-BE49-F238E27FC236}">
                <a16:creationId xmlns:a16="http://schemas.microsoft.com/office/drawing/2014/main" id="{37A535CD-8113-4A51-8B3F-7B541E72EAD4}"/>
              </a:ext>
            </a:extLst>
          </p:cNvPr>
          <p:cNvPicPr>
            <a:picLocks noChangeAspect="1"/>
          </p:cNvPicPr>
          <p:nvPr/>
        </p:nvPicPr>
        <p:blipFill>
          <a:blip r:embed="rId2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0310" y="5532240"/>
            <a:ext cx="1778164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624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  <p:sldLayoutId id="2147483729" r:id="rId13"/>
    <p:sldLayoutId id="2147483730" r:id="rId14"/>
    <p:sldLayoutId id="2147483731" r:id="rId15"/>
    <p:sldLayoutId id="2147483732" r:id="rId16"/>
    <p:sldLayoutId id="2147483733" r:id="rId17"/>
    <p:sldLayoutId id="2147483734" r:id="rId18"/>
    <p:sldLayoutId id="2147483735" r:id="rId19"/>
    <p:sldLayoutId id="2147483736" r:id="rId20"/>
    <p:sldLayoutId id="2147483737" r:id="rId2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0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216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2pPr>
      <a:lvl3pPr marL="432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8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64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4pPr>
      <a:lvl5pPr marL="864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5pPr>
      <a:lvl6pPr marL="1080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6pPr>
      <a:lvl7pPr marL="1296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7pPr>
      <a:lvl8pPr marL="1512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8pPr>
      <a:lvl9pPr marL="172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pos="226">
          <p15:clr>
            <a:srgbClr val="F26B43"/>
          </p15:clr>
        </p15:guide>
        <p15:guide id="4" orient="horz" pos="232">
          <p15:clr>
            <a:srgbClr val="F26B43"/>
          </p15:clr>
        </p15:guide>
        <p15:guide id="5" orient="horz" pos="4090">
          <p15:clr>
            <a:srgbClr val="F26B43"/>
          </p15:clr>
        </p15:guide>
        <p15:guide id="6" pos="7444">
          <p15:clr>
            <a:srgbClr val="F26B43"/>
          </p15:clr>
        </p15:guide>
        <p15:guide id="7" orient="horz" pos="1283">
          <p15:clr>
            <a:srgbClr val="F26B43"/>
          </p15:clr>
        </p15:guide>
        <p15:guide id="8" orient="horz" pos="3255">
          <p15:clr>
            <a:srgbClr val="F26B43"/>
          </p15:clr>
        </p15:guide>
        <p15:guide id="9" orient="horz" pos="3491">
          <p15:clr>
            <a:srgbClr val="F26B43"/>
          </p15:clr>
        </p15:guide>
        <p15:guide id="10" pos="1100">
          <p15:clr>
            <a:srgbClr val="F26B43"/>
          </p15:clr>
        </p15:guide>
        <p15:guide id="11" pos="1327">
          <p15:clr>
            <a:srgbClr val="F26B43"/>
          </p15:clr>
        </p15:guide>
        <p15:guide id="12" pos="2199">
          <p15:clr>
            <a:srgbClr val="F26B43"/>
          </p15:clr>
        </p15:guide>
        <p15:guide id="13" pos="2426">
          <p15:clr>
            <a:srgbClr val="F26B43"/>
          </p15:clr>
        </p15:guide>
        <p15:guide id="14" pos="3273">
          <p15:clr>
            <a:srgbClr val="F26B43"/>
          </p15:clr>
        </p15:guide>
        <p15:guide id="15" pos="3517">
          <p15:clr>
            <a:srgbClr val="F26B43"/>
          </p15:clr>
        </p15:guide>
        <p15:guide id="16" pos="6334">
          <p15:clr>
            <a:srgbClr val="F26B43"/>
          </p15:clr>
        </p15:guide>
        <p15:guide id="17" pos="656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4AAFABD-C29C-4972-93A7-113CB38DFE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383615"/>
            <a:ext cx="6228000" cy="2765465"/>
          </a:xfrm>
        </p:spPr>
        <p:txBody>
          <a:bodyPr/>
          <a:lstStyle/>
          <a:p>
            <a:r>
              <a:rPr lang="fi-FI" sz="5400" dirty="0"/>
              <a:t>Väkiluku ja väestön muutos alueittain 2023 - 2024</a:t>
            </a:r>
          </a:p>
        </p:txBody>
      </p:sp>
    </p:spTree>
    <p:extLst>
      <p:ext uri="{BB962C8B-B14F-4D97-AF65-F5344CB8AC3E}">
        <p14:creationId xmlns:p14="http://schemas.microsoft.com/office/powerpoint/2010/main" val="2637750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5"/>
          <p:cNvSpPr txBox="1">
            <a:spLocks noGrp="1"/>
          </p:cNvSpPr>
          <p:nvPr>
            <p:ph type="title" idx="4294967295"/>
          </p:nvPr>
        </p:nvSpPr>
        <p:spPr bwMode="auto">
          <a:xfrm>
            <a:off x="695400" y="310517"/>
            <a:ext cx="11305256" cy="814227"/>
          </a:xfrm>
          <a:prstGeom prst="rect">
            <a:avLst/>
          </a:prstGeom>
          <a:noFill/>
          <a:ln w="9525">
            <a:noFill/>
            <a:prstDash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4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Väkiluku ja väestömäärän muutos Etelä-Savossa 2023 - 2024,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1.1.2025 aluejako</a:t>
            </a:r>
          </a:p>
        </p:txBody>
      </p:sp>
      <p:sp>
        <p:nvSpPr>
          <p:cNvPr id="6" name="Tekstiruutu 5"/>
          <p:cNvSpPr txBox="1">
            <a:spLocks/>
          </p:cNvSpPr>
          <p:nvPr/>
        </p:nvSpPr>
        <p:spPr>
          <a:xfrm>
            <a:off x="695400" y="6518675"/>
            <a:ext cx="113772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Lähde: Tilastokeskus, väestörakenne								                  päivitetty 11.4.2025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jk</a:t>
            </a:r>
            <a:endParaRPr kumimoji="0" lang="fi-FI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2" name="Taulukko 1" descr="Taulukko Etelä-Savon väestömäärän muutoksista kunnittain ja seutukunnittain 2019-2020. Muutos oli -1,2 prosenttia koko Etelä-Savossa kun taas koko maassa se oli +0,2 prosenttia.">
            <a:extLst>
              <a:ext uri="{FF2B5EF4-FFF2-40B4-BE49-F238E27FC236}">
                <a16:creationId xmlns:a16="http://schemas.microsoft.com/office/drawing/2014/main" id="{186061DF-5A31-4597-8CBA-70A682FDBF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7722897"/>
              </p:ext>
            </p:extLst>
          </p:nvPr>
        </p:nvGraphicFramePr>
        <p:xfrm>
          <a:off x="767407" y="1153182"/>
          <a:ext cx="9289033" cy="5032042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880320">
                  <a:extLst>
                    <a:ext uri="{9D8B030D-6E8A-4147-A177-3AD203B41FA5}">
                      <a16:colId xmlns:a16="http://schemas.microsoft.com/office/drawing/2014/main" val="4214804696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4218192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487856653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121211636"/>
                    </a:ext>
                  </a:extLst>
                </a:gridCol>
                <a:gridCol w="2088233">
                  <a:extLst>
                    <a:ext uri="{9D8B030D-6E8A-4147-A177-3AD203B41FA5}">
                      <a16:colId xmlns:a16="http://schemas.microsoft.com/office/drawing/2014/main" val="2166191202"/>
                    </a:ext>
                  </a:extLst>
                </a:gridCol>
              </a:tblGrid>
              <a:tr h="552195">
                <a:tc>
                  <a:txBody>
                    <a:bodyPr/>
                    <a:lstStyle/>
                    <a:p>
                      <a:pPr algn="l" fontAlgn="ctr"/>
                      <a:r>
                        <a:rPr lang="fi-FI" sz="14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Alue</a:t>
                      </a:r>
                      <a:endParaRPr lang="fi-FI" sz="14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4000" marR="36000" marT="36000" marB="360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4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Väkiluku 31.12.2023</a:t>
                      </a:r>
                      <a:endParaRPr lang="fi-FI" sz="14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Väkiluku 31.12.2024</a:t>
                      </a:r>
                      <a:endParaRPr lang="fi-FI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Väkiluvun muutos vuonna 2024, henkilöä</a:t>
                      </a:r>
                      <a:endParaRPr lang="fi-FI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Väkiluvun muutos vuonna 2024, %</a:t>
                      </a:r>
                      <a:endParaRPr lang="fi-FI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3592804002"/>
                  </a:ext>
                </a:extLst>
              </a:tr>
              <a:tr h="51205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fi-FI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ETELÄ-SAVON MAAKUNTA</a:t>
                      </a:r>
                    </a:p>
                  </a:txBody>
                  <a:tcPr marL="14400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129 914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8288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129 376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8288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fi-FI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-538</a:t>
                      </a:r>
                    </a:p>
                  </a:txBody>
                  <a:tcPr marL="0" marR="684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-0,4</a:t>
                      </a:r>
                    </a:p>
                  </a:txBody>
                  <a:tcPr marL="0" marR="828000" marT="0" marB="0" anchor="ctr"/>
                </a:tc>
                <a:extLst>
                  <a:ext uri="{0D108BD9-81ED-4DB2-BD59-A6C34878D82A}">
                    <a16:rowId xmlns:a16="http://schemas.microsoft.com/office/drawing/2014/main" val="3871519639"/>
                  </a:ext>
                </a:extLst>
              </a:tr>
              <a:tr h="331602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MIKKELIN SEUTUKUNTA</a:t>
                      </a:r>
                    </a:p>
                  </a:txBody>
                  <a:tcPr marL="14400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68 302</a:t>
                      </a:r>
                    </a:p>
                  </a:txBody>
                  <a:tcPr marL="0" marR="1828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68 169</a:t>
                      </a:r>
                      <a:endParaRPr lang="fi-FI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828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fi-FI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-133</a:t>
                      </a:r>
                    </a:p>
                  </a:txBody>
                  <a:tcPr marL="0" marR="68400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-0,2</a:t>
                      </a:r>
                    </a:p>
                  </a:txBody>
                  <a:tcPr marL="0" marR="82800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385593"/>
                  </a:ext>
                </a:extLst>
              </a:tr>
              <a:tr h="136564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Hirvensalmi</a:t>
                      </a:r>
                    </a:p>
                  </a:txBody>
                  <a:tcPr marL="14400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2 062</a:t>
                      </a:r>
                    </a:p>
                  </a:txBody>
                  <a:tcPr marL="0" marR="18288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2 059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8288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fi-FI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-3</a:t>
                      </a:r>
                    </a:p>
                  </a:txBody>
                  <a:tcPr marL="0" marR="684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-0,1</a:t>
                      </a:r>
                    </a:p>
                  </a:txBody>
                  <a:tcPr marL="0" marR="828000" marT="0" marB="0" anchor="ctr"/>
                </a:tc>
                <a:extLst>
                  <a:ext uri="{0D108BD9-81ED-4DB2-BD59-A6C34878D82A}">
                    <a16:rowId xmlns:a16="http://schemas.microsoft.com/office/drawing/2014/main" val="3397274513"/>
                  </a:ext>
                </a:extLst>
              </a:tr>
              <a:tr h="136564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Kangasniemi</a:t>
                      </a:r>
                    </a:p>
                  </a:txBody>
                  <a:tcPr marL="14400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5 114</a:t>
                      </a:r>
                    </a:p>
                  </a:txBody>
                  <a:tcPr marL="0" marR="18288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5 062</a:t>
                      </a:r>
                    </a:p>
                  </a:txBody>
                  <a:tcPr marL="0" marR="18288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fi-FI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-52</a:t>
                      </a:r>
                    </a:p>
                  </a:txBody>
                  <a:tcPr marL="0" marR="684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-1,0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828000" marT="0" marB="0" anchor="ctr"/>
                </a:tc>
                <a:extLst>
                  <a:ext uri="{0D108BD9-81ED-4DB2-BD59-A6C34878D82A}">
                    <a16:rowId xmlns:a16="http://schemas.microsoft.com/office/drawing/2014/main" val="1257854742"/>
                  </a:ext>
                </a:extLst>
              </a:tr>
              <a:tr h="136564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Mikkeli</a:t>
                      </a:r>
                    </a:p>
                  </a:txBody>
                  <a:tcPr marL="14400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51 919</a:t>
                      </a:r>
                    </a:p>
                  </a:txBody>
                  <a:tcPr marL="0" marR="18288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51 890</a:t>
                      </a:r>
                    </a:p>
                  </a:txBody>
                  <a:tcPr marL="0" marR="18288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fi-FI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-29</a:t>
                      </a:r>
                    </a:p>
                  </a:txBody>
                  <a:tcPr marL="0" marR="684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-0,1</a:t>
                      </a:r>
                    </a:p>
                  </a:txBody>
                  <a:tcPr marL="0" marR="828000" marT="0" marB="0" anchor="ctr"/>
                </a:tc>
                <a:extLst>
                  <a:ext uri="{0D108BD9-81ED-4DB2-BD59-A6C34878D82A}">
                    <a16:rowId xmlns:a16="http://schemas.microsoft.com/office/drawing/2014/main" val="1020848912"/>
                  </a:ext>
                </a:extLst>
              </a:tr>
              <a:tr h="136564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Mäntyharju</a:t>
                      </a:r>
                    </a:p>
                  </a:txBody>
                  <a:tcPr marL="14400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7 099</a:t>
                      </a:r>
                    </a:p>
                  </a:txBody>
                  <a:tcPr marL="0" marR="18288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7 057</a:t>
                      </a:r>
                    </a:p>
                  </a:txBody>
                  <a:tcPr marL="0" marR="18288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fi-FI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-42</a:t>
                      </a:r>
                      <a:endParaRPr lang="fi-FI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684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-0,6</a:t>
                      </a:r>
                    </a:p>
                  </a:txBody>
                  <a:tcPr marL="0" marR="828000" marT="0" marB="0" anchor="ctr"/>
                </a:tc>
                <a:extLst>
                  <a:ext uri="{0D108BD9-81ED-4DB2-BD59-A6C34878D82A}">
                    <a16:rowId xmlns:a16="http://schemas.microsoft.com/office/drawing/2014/main" val="2935463882"/>
                  </a:ext>
                </a:extLst>
              </a:tr>
              <a:tr h="136564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Puumala</a:t>
                      </a:r>
                    </a:p>
                  </a:txBody>
                  <a:tcPr marL="14400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2 108</a:t>
                      </a:r>
                    </a:p>
                  </a:txBody>
                  <a:tcPr marL="0" marR="18288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2 101</a:t>
                      </a:r>
                    </a:p>
                  </a:txBody>
                  <a:tcPr marL="0" marR="18288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fi-FI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-7</a:t>
                      </a:r>
                    </a:p>
                  </a:txBody>
                  <a:tcPr marL="0" marR="684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-0,3</a:t>
                      </a:r>
                    </a:p>
                  </a:txBody>
                  <a:tcPr marL="0" marR="828000" marT="0" marB="0" anchor="ctr"/>
                </a:tc>
                <a:extLst>
                  <a:ext uri="{0D108BD9-81ED-4DB2-BD59-A6C34878D82A}">
                    <a16:rowId xmlns:a16="http://schemas.microsoft.com/office/drawing/2014/main" val="1894655253"/>
                  </a:ext>
                </a:extLst>
              </a:tr>
              <a:tr h="349710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SAVONLINNAN SEUTUKUNTA</a:t>
                      </a:r>
                    </a:p>
                  </a:txBody>
                  <a:tcPr marL="14400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38 828</a:t>
                      </a:r>
                    </a:p>
                  </a:txBody>
                  <a:tcPr marL="0" marR="1828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38 355</a:t>
                      </a:r>
                    </a:p>
                  </a:txBody>
                  <a:tcPr marL="0" marR="1828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fi-FI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-473</a:t>
                      </a:r>
                    </a:p>
                  </a:txBody>
                  <a:tcPr marL="0" marR="68400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-1,2</a:t>
                      </a:r>
                    </a:p>
                  </a:txBody>
                  <a:tcPr marL="0" marR="82800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2250880"/>
                  </a:ext>
                </a:extLst>
              </a:tr>
              <a:tr h="136564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Enonkoski</a:t>
                      </a:r>
                    </a:p>
                  </a:txBody>
                  <a:tcPr marL="14400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1 320</a:t>
                      </a:r>
                    </a:p>
                  </a:txBody>
                  <a:tcPr marL="0" marR="18288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1 288</a:t>
                      </a:r>
                    </a:p>
                  </a:txBody>
                  <a:tcPr marL="0" marR="18288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fi-FI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-32</a:t>
                      </a:r>
                    </a:p>
                  </a:txBody>
                  <a:tcPr marL="0" marR="684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-2,4</a:t>
                      </a:r>
                      <a:endParaRPr lang="fi-FI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828000" marT="0" marB="0" anchor="ctr"/>
                </a:tc>
                <a:extLst>
                  <a:ext uri="{0D108BD9-81ED-4DB2-BD59-A6C34878D82A}">
                    <a16:rowId xmlns:a16="http://schemas.microsoft.com/office/drawing/2014/main" val="1850612125"/>
                  </a:ext>
                </a:extLst>
              </a:tr>
              <a:tr h="136564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Rantasalmi</a:t>
                      </a:r>
                    </a:p>
                  </a:txBody>
                  <a:tcPr marL="14400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3 297</a:t>
                      </a:r>
                    </a:p>
                  </a:txBody>
                  <a:tcPr marL="0" marR="18288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3 246</a:t>
                      </a:r>
                    </a:p>
                  </a:txBody>
                  <a:tcPr marL="0" marR="18288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fi-FI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-51</a:t>
                      </a:r>
                    </a:p>
                  </a:txBody>
                  <a:tcPr marL="0" marR="684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-1,5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828000" marT="0" marB="0" anchor="ctr"/>
                </a:tc>
                <a:extLst>
                  <a:ext uri="{0D108BD9-81ED-4DB2-BD59-A6C34878D82A}">
                    <a16:rowId xmlns:a16="http://schemas.microsoft.com/office/drawing/2014/main" val="1334757872"/>
                  </a:ext>
                </a:extLst>
              </a:tr>
              <a:tr h="136564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Savonlinna</a:t>
                      </a:r>
                    </a:p>
                  </a:txBody>
                  <a:tcPr marL="14400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31 843</a:t>
                      </a:r>
                    </a:p>
                  </a:txBody>
                  <a:tcPr marL="0" marR="18288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31 460</a:t>
                      </a:r>
                    </a:p>
                  </a:txBody>
                  <a:tcPr marL="0" marR="18288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fi-FI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-383</a:t>
                      </a:r>
                    </a:p>
                  </a:txBody>
                  <a:tcPr marL="0" marR="684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-1,2</a:t>
                      </a:r>
                    </a:p>
                  </a:txBody>
                  <a:tcPr marL="0" marR="828000" marT="0" marB="0" anchor="ctr"/>
                </a:tc>
                <a:extLst>
                  <a:ext uri="{0D108BD9-81ED-4DB2-BD59-A6C34878D82A}">
                    <a16:rowId xmlns:a16="http://schemas.microsoft.com/office/drawing/2014/main" val="3898862588"/>
                  </a:ext>
                </a:extLst>
              </a:tr>
              <a:tr h="136564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Sulkava</a:t>
                      </a:r>
                    </a:p>
                  </a:txBody>
                  <a:tcPr marL="14400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2 368</a:t>
                      </a:r>
                    </a:p>
                  </a:txBody>
                  <a:tcPr marL="0" marR="18288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2 361</a:t>
                      </a:r>
                    </a:p>
                  </a:txBody>
                  <a:tcPr marL="0" marR="18288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fi-FI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-7</a:t>
                      </a:r>
                    </a:p>
                  </a:txBody>
                  <a:tcPr marL="0" marR="684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-0,3</a:t>
                      </a:r>
                    </a:p>
                  </a:txBody>
                  <a:tcPr marL="0" marR="828000" marT="0" marB="0" anchor="ctr"/>
                </a:tc>
                <a:extLst>
                  <a:ext uri="{0D108BD9-81ED-4DB2-BD59-A6C34878D82A}">
                    <a16:rowId xmlns:a16="http://schemas.microsoft.com/office/drawing/2014/main" val="3511403283"/>
                  </a:ext>
                </a:extLst>
              </a:tr>
              <a:tr h="298688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PIEKSÄMÄEN SEUTUKUNTA</a:t>
                      </a:r>
                    </a:p>
                  </a:txBody>
                  <a:tcPr marL="14400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22 784</a:t>
                      </a:r>
                    </a:p>
                  </a:txBody>
                  <a:tcPr marL="0" marR="1828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22 852</a:t>
                      </a:r>
                    </a:p>
                  </a:txBody>
                  <a:tcPr marL="0" marR="1828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fi-FI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68</a:t>
                      </a:r>
                    </a:p>
                  </a:txBody>
                  <a:tcPr marL="0" marR="68400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0,3</a:t>
                      </a:r>
                    </a:p>
                  </a:txBody>
                  <a:tcPr marL="0" marR="82800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7845513"/>
                  </a:ext>
                </a:extLst>
              </a:tr>
              <a:tr h="136564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Juva</a:t>
                      </a:r>
                    </a:p>
                  </a:txBody>
                  <a:tcPr marL="14400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5 734</a:t>
                      </a:r>
                    </a:p>
                  </a:txBody>
                  <a:tcPr marL="0" marR="18288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5 674</a:t>
                      </a:r>
                    </a:p>
                  </a:txBody>
                  <a:tcPr marL="0" marR="18288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fi-FI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-60</a:t>
                      </a:r>
                    </a:p>
                  </a:txBody>
                  <a:tcPr marL="0" marR="684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-1,0</a:t>
                      </a:r>
                    </a:p>
                  </a:txBody>
                  <a:tcPr marL="0" marR="828000" marT="0" marB="0" anchor="ctr"/>
                </a:tc>
                <a:extLst>
                  <a:ext uri="{0D108BD9-81ED-4DB2-BD59-A6C34878D82A}">
                    <a16:rowId xmlns:a16="http://schemas.microsoft.com/office/drawing/2014/main" val="662720759"/>
                  </a:ext>
                </a:extLst>
              </a:tr>
              <a:tr h="136564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Pieksämäki</a:t>
                      </a:r>
                    </a:p>
                  </a:txBody>
                  <a:tcPr marL="14400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17 050</a:t>
                      </a:r>
                    </a:p>
                  </a:txBody>
                  <a:tcPr marL="0" marR="18288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17 178</a:t>
                      </a:r>
                    </a:p>
                  </a:txBody>
                  <a:tcPr marL="0" marR="18288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fi-FI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128</a:t>
                      </a:r>
                    </a:p>
                  </a:txBody>
                  <a:tcPr marL="0" marR="684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0,8</a:t>
                      </a:r>
                    </a:p>
                  </a:txBody>
                  <a:tcPr marL="0" marR="828000" marT="0" marB="0" anchor="ctr"/>
                </a:tc>
                <a:extLst>
                  <a:ext uri="{0D108BD9-81ED-4DB2-BD59-A6C34878D82A}">
                    <a16:rowId xmlns:a16="http://schemas.microsoft.com/office/drawing/2014/main" val="289276828"/>
                  </a:ext>
                </a:extLst>
              </a:tr>
              <a:tr h="480946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KOKO MAA</a:t>
                      </a:r>
                    </a:p>
                  </a:txBody>
                  <a:tcPr marL="144000" marR="0" marT="0" marB="3600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5 603 851</a:t>
                      </a:r>
                    </a:p>
                  </a:txBody>
                  <a:tcPr marL="0" marR="182880" marT="0" marB="3600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5 635 971</a:t>
                      </a:r>
                    </a:p>
                  </a:txBody>
                  <a:tcPr marL="0" marR="182880" marT="0" marB="3600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fi-FI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32 120</a:t>
                      </a:r>
                    </a:p>
                  </a:txBody>
                  <a:tcPr marL="0" marR="684000" marT="0" marB="3600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0,6</a:t>
                      </a:r>
                    </a:p>
                  </a:txBody>
                  <a:tcPr marL="0" marR="828000" marT="0" marB="3600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57753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8710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5"/>
          <p:cNvSpPr txBox="1">
            <a:spLocks noGrp="1"/>
          </p:cNvSpPr>
          <p:nvPr>
            <p:ph type="title" idx="4294967295"/>
          </p:nvPr>
        </p:nvSpPr>
        <p:spPr bwMode="auto">
          <a:xfrm>
            <a:off x="767408" y="332656"/>
            <a:ext cx="10585176" cy="814227"/>
          </a:xfrm>
          <a:prstGeom prst="rect">
            <a:avLst/>
          </a:prstGeom>
          <a:noFill/>
          <a:ln w="9525">
            <a:noFill/>
            <a:prstDash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4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Väkiluku Etelä-Savossa seutukunnittain ja kunnittain 31.12.202</a:t>
            </a:r>
            <a:r>
              <a:rPr lang="fi-FI" sz="2400" kern="0" dirty="0"/>
              <a:t>3</a:t>
            </a:r>
            <a:r>
              <a:rPr kumimoji="0" lang="fi-FI" sz="24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ja 31.12.2024,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1.1.2025 aluejako</a:t>
            </a:r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6AB0EEED-2130-42DF-AEBB-F10C7A087D12}"/>
              </a:ext>
            </a:extLst>
          </p:cNvPr>
          <p:cNvSpPr txBox="1"/>
          <p:nvPr/>
        </p:nvSpPr>
        <p:spPr>
          <a:xfrm>
            <a:off x="767408" y="6525344"/>
            <a:ext cx="113052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000" dirty="0"/>
              <a:t>Lähde: Tilastokeskus, väestörakenne								                päivitetty 11.4.2025 / </a:t>
            </a:r>
            <a:r>
              <a:rPr lang="fi-FI" sz="1000" dirty="0" err="1"/>
              <a:t>jk</a:t>
            </a:r>
            <a:endParaRPr lang="fi-FI" sz="1000" dirty="0"/>
          </a:p>
        </p:txBody>
      </p:sp>
      <p:pic>
        <p:nvPicPr>
          <p:cNvPr id="6" name="Kuva 5" descr="Palkkikaavio väkiluvusta Etelä-Savossa kunnittain ja seutukunnittain 31.12.2024 ja 31.12.2023. Kaikissa seutukunnissa väkiluku hieman laski. Vuonna 2024 Mikkelin seutukunnassa oli 68 169 asukasta, Savonlinnan seutukunnassa 38 355 ja Pieksämäen seutukunnassa 22 852 asukasta.">
            <a:extLst>
              <a:ext uri="{FF2B5EF4-FFF2-40B4-BE49-F238E27FC236}">
                <a16:creationId xmlns:a16="http://schemas.microsoft.com/office/drawing/2014/main" id="{0C6C74E5-068B-69F9-355C-23D331269D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156" y="1268760"/>
            <a:ext cx="9418250" cy="4953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91180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5">
            <a:extLst>
              <a:ext uri="{FF2B5EF4-FFF2-40B4-BE49-F238E27FC236}">
                <a16:creationId xmlns:a16="http://schemas.microsoft.com/office/drawing/2014/main" id="{3C5BAA60-6365-4F7B-A8D5-D96F3D0A423F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 bwMode="auto">
          <a:xfrm>
            <a:off x="767408" y="332656"/>
            <a:ext cx="10585176" cy="814227"/>
          </a:xfrm>
          <a:prstGeom prst="rect">
            <a:avLst/>
          </a:prstGeom>
          <a:noFill/>
          <a:ln w="9525">
            <a:noFill/>
            <a:prstDash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4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Väestön muutos Etelä-Savossa kunnittain ja seutukunnittain vuonna 2024, %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1.1.2025 aluejako</a:t>
            </a:r>
          </a:p>
        </p:txBody>
      </p:sp>
      <p:sp>
        <p:nvSpPr>
          <p:cNvPr id="2" name="Tekstiruutu 1">
            <a:extLst>
              <a:ext uri="{FF2B5EF4-FFF2-40B4-BE49-F238E27FC236}">
                <a16:creationId xmlns:a16="http://schemas.microsoft.com/office/drawing/2014/main" id="{63C375D6-6CD8-4473-B296-069B16EDEE40}"/>
              </a:ext>
            </a:extLst>
          </p:cNvPr>
          <p:cNvSpPr txBox="1"/>
          <p:nvPr/>
        </p:nvSpPr>
        <p:spPr>
          <a:xfrm>
            <a:off x="767408" y="6525344"/>
            <a:ext cx="113052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000" dirty="0"/>
              <a:t>Lähde: Tilastokeskus, väestörakenne								                päivitetty 11.4.2025 / </a:t>
            </a:r>
            <a:r>
              <a:rPr lang="fi-FI" sz="1000" dirty="0" err="1"/>
              <a:t>jk</a:t>
            </a:r>
            <a:endParaRPr lang="fi-FI" sz="1000" dirty="0"/>
          </a:p>
        </p:txBody>
      </p:sp>
      <p:pic>
        <p:nvPicPr>
          <p:cNvPr id="3" name="Kuva 2" descr="Palkkikaavio Etelä-Savon väestömäärän prosentuaalisista muutoksista kunnittain ja seutukunnittain vuonna 2024. Muutos oli -0,4 prosenttia koko Etelä-Savossa kun taas koko maassa se oli +0,6 prosenttia. Etelä-Savossa väestö vähentyi kaikissa kunnissa vuonna 2024 lukuun ottamatta Pieksämäkeä, jossa väestömäärä lisääntyi 128 henkilöllä (0,8 prosenttia).">
            <a:extLst>
              <a:ext uri="{FF2B5EF4-FFF2-40B4-BE49-F238E27FC236}">
                <a16:creationId xmlns:a16="http://schemas.microsoft.com/office/drawing/2014/main" id="{F363DC73-5F3E-1651-0A9D-CBD408AB24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3052" y="1171458"/>
            <a:ext cx="8760163" cy="4680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7827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5"/>
          <p:cNvSpPr txBox="1">
            <a:spLocks noGrp="1"/>
          </p:cNvSpPr>
          <p:nvPr>
            <p:ph type="title" idx="4294967295"/>
          </p:nvPr>
        </p:nvSpPr>
        <p:spPr bwMode="auto">
          <a:xfrm>
            <a:off x="767408" y="357924"/>
            <a:ext cx="10657184" cy="504056"/>
          </a:xfrm>
          <a:prstGeom prst="rect">
            <a:avLst/>
          </a:prstGeom>
          <a:noFill/>
          <a:ln w="9525">
            <a:noFill/>
            <a:prstDash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4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Väkiluku ja väestömäärän muutos maakunnittain 2023 - 2024, </a:t>
            </a:r>
            <a:r>
              <a:rPr kumimoji="0" lang="fi-FI" sz="16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1.1.2025 aluejako</a:t>
            </a:r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9F4DD448-8009-4CDE-8DF7-F3832D30B7EC}"/>
              </a:ext>
            </a:extLst>
          </p:cNvPr>
          <p:cNvSpPr txBox="1"/>
          <p:nvPr/>
        </p:nvSpPr>
        <p:spPr>
          <a:xfrm>
            <a:off x="767408" y="6525344"/>
            <a:ext cx="113052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000" dirty="0"/>
              <a:t>Lähde: Tilastokeskus, väestörakenne								                päivitetty 11.4.2025 / </a:t>
            </a:r>
            <a:r>
              <a:rPr lang="fi-FI" sz="1000" dirty="0" err="1"/>
              <a:t>jk</a:t>
            </a:r>
            <a:endParaRPr lang="fi-FI" sz="1000" dirty="0"/>
          </a:p>
        </p:txBody>
      </p:sp>
      <p:graphicFrame>
        <p:nvGraphicFramePr>
          <p:cNvPr id="2" name="Taulukko 1">
            <a:extLst>
              <a:ext uri="{FF2B5EF4-FFF2-40B4-BE49-F238E27FC236}">
                <a16:creationId xmlns:a16="http://schemas.microsoft.com/office/drawing/2014/main" id="{0B01F040-D662-4FF4-8823-F7D6BF8897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4060146"/>
              </p:ext>
            </p:extLst>
          </p:nvPr>
        </p:nvGraphicFramePr>
        <p:xfrm>
          <a:off x="911424" y="1114008"/>
          <a:ext cx="8712967" cy="497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8015">
                  <a:extLst>
                    <a:ext uri="{9D8B030D-6E8A-4147-A177-3AD203B41FA5}">
                      <a16:colId xmlns:a16="http://schemas.microsoft.com/office/drawing/2014/main" val="1264442030"/>
                    </a:ext>
                  </a:extLst>
                </a:gridCol>
                <a:gridCol w="1636238">
                  <a:extLst>
                    <a:ext uri="{9D8B030D-6E8A-4147-A177-3AD203B41FA5}">
                      <a16:colId xmlns:a16="http://schemas.microsoft.com/office/drawing/2014/main" val="2014322532"/>
                    </a:ext>
                  </a:extLst>
                </a:gridCol>
                <a:gridCol w="1636238">
                  <a:extLst>
                    <a:ext uri="{9D8B030D-6E8A-4147-A177-3AD203B41FA5}">
                      <a16:colId xmlns:a16="http://schemas.microsoft.com/office/drawing/2014/main" val="742398364"/>
                    </a:ext>
                  </a:extLst>
                </a:gridCol>
                <a:gridCol w="1636238">
                  <a:extLst>
                    <a:ext uri="{9D8B030D-6E8A-4147-A177-3AD203B41FA5}">
                      <a16:colId xmlns:a16="http://schemas.microsoft.com/office/drawing/2014/main" val="3089600408"/>
                    </a:ext>
                  </a:extLst>
                </a:gridCol>
                <a:gridCol w="1636238">
                  <a:extLst>
                    <a:ext uri="{9D8B030D-6E8A-4147-A177-3AD203B41FA5}">
                      <a16:colId xmlns:a16="http://schemas.microsoft.com/office/drawing/2014/main" val="4259729297"/>
                    </a:ext>
                  </a:extLst>
                </a:gridCol>
              </a:tblGrid>
              <a:tr h="634671">
                <a:tc>
                  <a:txBody>
                    <a:bodyPr/>
                    <a:lstStyle/>
                    <a:p>
                      <a:pPr algn="l" fontAlgn="ctr"/>
                      <a:r>
                        <a:rPr lang="fi-FI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Alue</a:t>
                      </a:r>
                    </a:p>
                  </a:txBody>
                  <a:tcPr marL="108000" marR="0" marT="36000" marB="3600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Väkiluku </a:t>
                      </a:r>
                    </a:p>
                    <a:p>
                      <a:pPr algn="ctr" fontAlgn="ctr"/>
                      <a:r>
                        <a:rPr lang="fi-FI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31.12.2023</a:t>
                      </a:r>
                    </a:p>
                  </a:txBody>
                  <a:tcPr marL="0" marR="0" marT="36000" marB="3600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Väkiluku 31.12.2024</a:t>
                      </a:r>
                    </a:p>
                  </a:txBody>
                  <a:tcPr marL="0" marR="0" marT="36000" marB="3600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Väkiluvun muutos vuonna 2024, määrä</a:t>
                      </a:r>
                    </a:p>
                  </a:txBody>
                  <a:tcPr marL="0" marR="0" marT="36000" marB="3600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Väkiluvun muutos vuonna 2024, %</a:t>
                      </a:r>
                    </a:p>
                  </a:txBody>
                  <a:tcPr marL="0" marR="0" marT="36000" marB="36000"/>
                </a:tc>
                <a:extLst>
                  <a:ext uri="{0D108BD9-81ED-4DB2-BD59-A6C34878D82A}">
                    <a16:rowId xmlns:a16="http://schemas.microsoft.com/office/drawing/2014/main" val="723379710"/>
                  </a:ext>
                </a:extLst>
              </a:tr>
              <a:tr h="202258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KOKO MAA</a:t>
                      </a:r>
                    </a:p>
                  </a:txBody>
                  <a:tcPr marL="108000" marR="0" marT="0" marB="0" anchor="b">
                    <a:solidFill>
                      <a:srgbClr val="FC9B6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5 603 851</a:t>
                      </a:r>
                    </a:p>
                  </a:txBody>
                  <a:tcPr marL="0" marR="396000" marT="0" marB="0" anchor="b">
                    <a:solidFill>
                      <a:srgbClr val="FC9B6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5 635 971</a:t>
                      </a:r>
                    </a:p>
                  </a:txBody>
                  <a:tcPr marL="0" marR="396000" marT="0" marB="0" anchor="b">
                    <a:solidFill>
                      <a:srgbClr val="FC9B6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32 120</a:t>
                      </a:r>
                    </a:p>
                  </a:txBody>
                  <a:tcPr marL="0" marR="396000" marT="0" marB="0" anchor="b">
                    <a:solidFill>
                      <a:srgbClr val="FC9B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0,6</a:t>
                      </a:r>
                    </a:p>
                  </a:txBody>
                  <a:tcPr marL="0" marR="0" marT="0" marB="0" anchor="b">
                    <a:solidFill>
                      <a:srgbClr val="FC9B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838914"/>
                  </a:ext>
                </a:extLst>
              </a:tr>
              <a:tr h="202258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Uusimaa</a:t>
                      </a:r>
                    </a:p>
                  </a:txBody>
                  <a:tcPr marL="10800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1 759 537</a:t>
                      </a:r>
                    </a:p>
                  </a:txBody>
                  <a:tcPr marL="0" marR="39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1 782 300</a:t>
                      </a:r>
                    </a:p>
                  </a:txBody>
                  <a:tcPr marL="0" marR="39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22 763</a:t>
                      </a:r>
                    </a:p>
                  </a:txBody>
                  <a:tcPr marL="0" marR="39600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510926991"/>
                  </a:ext>
                </a:extLst>
              </a:tr>
              <a:tr h="202258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Varsinais-Suomi</a:t>
                      </a:r>
                    </a:p>
                  </a:txBody>
                  <a:tcPr marL="10800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490 786</a:t>
                      </a:r>
                    </a:p>
                  </a:txBody>
                  <a:tcPr marL="0" marR="39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494 819</a:t>
                      </a:r>
                    </a:p>
                  </a:txBody>
                  <a:tcPr marL="0" marR="39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4 033</a:t>
                      </a:r>
                    </a:p>
                  </a:txBody>
                  <a:tcPr marL="0" marR="39600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0,8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640959098"/>
                  </a:ext>
                </a:extLst>
              </a:tr>
              <a:tr h="202258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Satakunta</a:t>
                      </a:r>
                    </a:p>
                  </a:txBody>
                  <a:tcPr marL="10800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211 740</a:t>
                      </a:r>
                    </a:p>
                  </a:txBody>
                  <a:tcPr marL="0" marR="39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211 261</a:t>
                      </a:r>
                    </a:p>
                  </a:txBody>
                  <a:tcPr marL="0" marR="39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-479</a:t>
                      </a:r>
                    </a:p>
                  </a:txBody>
                  <a:tcPr marL="0" marR="39600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-0,2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030987308"/>
                  </a:ext>
                </a:extLst>
              </a:tr>
              <a:tr h="202258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Kanta-Häme</a:t>
                      </a:r>
                    </a:p>
                  </a:txBody>
                  <a:tcPr marL="10800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169 547</a:t>
                      </a:r>
                    </a:p>
                  </a:txBody>
                  <a:tcPr marL="0" marR="39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169 455</a:t>
                      </a:r>
                    </a:p>
                  </a:txBody>
                  <a:tcPr marL="0" marR="39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-92</a:t>
                      </a:r>
                    </a:p>
                  </a:txBody>
                  <a:tcPr marL="0" marR="39600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-0,1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216192641"/>
                  </a:ext>
                </a:extLst>
              </a:tr>
              <a:tr h="202258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Pirkanmaa</a:t>
                      </a:r>
                    </a:p>
                  </a:txBody>
                  <a:tcPr marL="10800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539 309</a:t>
                      </a:r>
                    </a:p>
                  </a:txBody>
                  <a:tcPr marL="0" marR="39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545 406</a:t>
                      </a:r>
                    </a:p>
                  </a:txBody>
                  <a:tcPr marL="0" marR="39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6 097</a:t>
                      </a:r>
                    </a:p>
                  </a:txBody>
                  <a:tcPr marL="0" marR="39600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533580791"/>
                  </a:ext>
                </a:extLst>
              </a:tr>
              <a:tr h="202258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Päijät-Häme</a:t>
                      </a:r>
                    </a:p>
                  </a:txBody>
                  <a:tcPr marL="10800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204 479</a:t>
                      </a:r>
                    </a:p>
                  </a:txBody>
                  <a:tcPr marL="0" marR="39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204 635</a:t>
                      </a:r>
                    </a:p>
                  </a:txBody>
                  <a:tcPr marL="0" marR="39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156</a:t>
                      </a:r>
                    </a:p>
                  </a:txBody>
                  <a:tcPr marL="0" marR="39600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0,1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799695467"/>
                  </a:ext>
                </a:extLst>
              </a:tr>
              <a:tr h="202258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Kymenlaakso</a:t>
                      </a:r>
                    </a:p>
                  </a:txBody>
                  <a:tcPr marL="10800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158 658</a:t>
                      </a:r>
                    </a:p>
                  </a:txBody>
                  <a:tcPr marL="0" marR="39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157 442</a:t>
                      </a:r>
                    </a:p>
                  </a:txBody>
                  <a:tcPr marL="0" marR="39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-1 216</a:t>
                      </a:r>
                    </a:p>
                  </a:txBody>
                  <a:tcPr marL="0" marR="39600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-0,8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703485856"/>
                  </a:ext>
                </a:extLst>
              </a:tr>
              <a:tr h="202258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Etelä-Karjala</a:t>
                      </a:r>
                    </a:p>
                  </a:txBody>
                  <a:tcPr marL="10800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125 162</a:t>
                      </a:r>
                    </a:p>
                  </a:txBody>
                  <a:tcPr marL="0" marR="39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125 083</a:t>
                      </a:r>
                    </a:p>
                  </a:txBody>
                  <a:tcPr marL="0" marR="39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-79</a:t>
                      </a:r>
                    </a:p>
                  </a:txBody>
                  <a:tcPr marL="0" marR="39600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-0,1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956912355"/>
                  </a:ext>
                </a:extLst>
              </a:tr>
              <a:tr h="202258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Etelä-Savo</a:t>
                      </a:r>
                    </a:p>
                  </a:txBody>
                  <a:tcPr marL="108000" marR="0" marT="0" marB="0" anchor="b">
                    <a:solidFill>
                      <a:srgbClr val="AFDC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129 914</a:t>
                      </a:r>
                    </a:p>
                  </a:txBody>
                  <a:tcPr marL="0" marR="396000" marT="0" marB="0" anchor="b">
                    <a:solidFill>
                      <a:srgbClr val="AFDC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129 376</a:t>
                      </a:r>
                    </a:p>
                  </a:txBody>
                  <a:tcPr marL="0" marR="396000" marT="0" marB="0" anchor="b">
                    <a:solidFill>
                      <a:srgbClr val="AFDC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-538</a:t>
                      </a:r>
                    </a:p>
                  </a:txBody>
                  <a:tcPr marL="0" marR="396000" marT="0" marB="0" anchor="b">
                    <a:solidFill>
                      <a:srgbClr val="AFDC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-0,4</a:t>
                      </a:r>
                    </a:p>
                  </a:txBody>
                  <a:tcPr marL="0" marR="0" marT="0" marB="0" anchor="b">
                    <a:solidFill>
                      <a:srgbClr val="AFDC7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2863321"/>
                  </a:ext>
                </a:extLst>
              </a:tr>
              <a:tr h="202258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Pohjois-Savo</a:t>
                      </a:r>
                    </a:p>
                  </a:txBody>
                  <a:tcPr marL="10800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248 190</a:t>
                      </a:r>
                    </a:p>
                  </a:txBody>
                  <a:tcPr marL="0" marR="39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248 815</a:t>
                      </a:r>
                    </a:p>
                  </a:txBody>
                  <a:tcPr marL="0" marR="39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625</a:t>
                      </a:r>
                    </a:p>
                  </a:txBody>
                  <a:tcPr marL="0" marR="39600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0,3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025437648"/>
                  </a:ext>
                </a:extLst>
              </a:tr>
              <a:tr h="202258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Pohjois-Karjala</a:t>
                      </a:r>
                    </a:p>
                  </a:txBody>
                  <a:tcPr marL="10800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162 321</a:t>
                      </a:r>
                    </a:p>
                  </a:txBody>
                  <a:tcPr marL="0" marR="39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162 091</a:t>
                      </a:r>
                    </a:p>
                  </a:txBody>
                  <a:tcPr marL="0" marR="39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-230</a:t>
                      </a:r>
                    </a:p>
                  </a:txBody>
                  <a:tcPr marL="0" marR="39600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-0,1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987780587"/>
                  </a:ext>
                </a:extLst>
              </a:tr>
              <a:tr h="202258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Keski-Suomi</a:t>
                      </a:r>
                    </a:p>
                  </a:txBody>
                  <a:tcPr marL="10800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273 271</a:t>
                      </a:r>
                    </a:p>
                  </a:txBody>
                  <a:tcPr marL="0" marR="39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274 112</a:t>
                      </a:r>
                    </a:p>
                  </a:txBody>
                  <a:tcPr marL="0" marR="39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841</a:t>
                      </a:r>
                    </a:p>
                  </a:txBody>
                  <a:tcPr marL="0" marR="39600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0,3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046779783"/>
                  </a:ext>
                </a:extLst>
              </a:tr>
              <a:tr h="202258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Etelä-Pohjanmaa</a:t>
                      </a:r>
                    </a:p>
                  </a:txBody>
                  <a:tcPr marL="10800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190 539</a:t>
                      </a:r>
                    </a:p>
                  </a:txBody>
                  <a:tcPr marL="0" marR="39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189 929</a:t>
                      </a:r>
                    </a:p>
                  </a:txBody>
                  <a:tcPr marL="0" marR="39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-610</a:t>
                      </a:r>
                    </a:p>
                  </a:txBody>
                  <a:tcPr marL="0" marR="39600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-0,3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191128895"/>
                  </a:ext>
                </a:extLst>
              </a:tr>
              <a:tr h="202258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Pohjanmaa</a:t>
                      </a:r>
                    </a:p>
                  </a:txBody>
                  <a:tcPr marL="10800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177 602</a:t>
                      </a:r>
                    </a:p>
                  </a:txBody>
                  <a:tcPr marL="0" marR="39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178 749</a:t>
                      </a:r>
                    </a:p>
                  </a:txBody>
                  <a:tcPr marL="0" marR="39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1 147</a:t>
                      </a:r>
                    </a:p>
                  </a:txBody>
                  <a:tcPr marL="0" marR="39600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0,6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358346495"/>
                  </a:ext>
                </a:extLst>
              </a:tr>
              <a:tr h="202258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Keski-Pohjanmaa</a:t>
                      </a:r>
                    </a:p>
                  </a:txBody>
                  <a:tcPr marL="10800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67 736</a:t>
                      </a:r>
                    </a:p>
                  </a:txBody>
                  <a:tcPr marL="0" marR="39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67 723</a:t>
                      </a:r>
                    </a:p>
                  </a:txBody>
                  <a:tcPr marL="0" marR="39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-13</a:t>
                      </a:r>
                    </a:p>
                  </a:txBody>
                  <a:tcPr marL="0" marR="39600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96779551"/>
                  </a:ext>
                </a:extLst>
              </a:tr>
              <a:tr h="202258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Pohjois-Pohjanmaa</a:t>
                      </a:r>
                    </a:p>
                  </a:txBody>
                  <a:tcPr marL="10800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418 205</a:t>
                      </a:r>
                    </a:p>
                  </a:txBody>
                  <a:tcPr marL="0" marR="39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418 331</a:t>
                      </a:r>
                    </a:p>
                  </a:txBody>
                  <a:tcPr marL="0" marR="39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126</a:t>
                      </a:r>
                    </a:p>
                  </a:txBody>
                  <a:tcPr marL="0" marR="39600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42287766"/>
                  </a:ext>
                </a:extLst>
              </a:tr>
              <a:tr h="202258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Kainuu</a:t>
                      </a:r>
                    </a:p>
                  </a:txBody>
                  <a:tcPr marL="10800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70 164</a:t>
                      </a:r>
                    </a:p>
                  </a:txBody>
                  <a:tcPr marL="0" marR="39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69 639</a:t>
                      </a:r>
                    </a:p>
                  </a:txBody>
                  <a:tcPr marL="0" marR="39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-525</a:t>
                      </a:r>
                    </a:p>
                  </a:txBody>
                  <a:tcPr marL="0" marR="39600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-0,7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26786487"/>
                  </a:ext>
                </a:extLst>
              </a:tr>
              <a:tr h="202258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Lappi</a:t>
                      </a:r>
                    </a:p>
                  </a:txBody>
                  <a:tcPr marL="10800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176 150</a:t>
                      </a:r>
                    </a:p>
                  </a:txBody>
                  <a:tcPr marL="0" marR="39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176 151</a:t>
                      </a:r>
                    </a:p>
                  </a:txBody>
                  <a:tcPr marL="0" marR="39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39600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0684195"/>
                  </a:ext>
                </a:extLst>
              </a:tr>
              <a:tr h="202258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Ahvenanmaa</a:t>
                      </a:r>
                    </a:p>
                  </a:txBody>
                  <a:tcPr marL="10800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30 541</a:t>
                      </a:r>
                    </a:p>
                  </a:txBody>
                  <a:tcPr marL="0" marR="39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30 654</a:t>
                      </a:r>
                    </a:p>
                  </a:txBody>
                  <a:tcPr marL="0" marR="39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113</a:t>
                      </a:r>
                    </a:p>
                  </a:txBody>
                  <a:tcPr marL="0" marR="39600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0,4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5470037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3750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5"/>
          <p:cNvSpPr txBox="1">
            <a:spLocks noGrp="1"/>
          </p:cNvSpPr>
          <p:nvPr>
            <p:ph type="title" idx="4294967295"/>
          </p:nvPr>
        </p:nvSpPr>
        <p:spPr bwMode="auto">
          <a:xfrm>
            <a:off x="839416" y="404664"/>
            <a:ext cx="8280920" cy="814227"/>
          </a:xfrm>
          <a:prstGeom prst="rect">
            <a:avLst/>
          </a:prstGeom>
          <a:noFill/>
          <a:ln w="9525">
            <a:noFill/>
            <a:prstDash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4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Väkiluku maakunnittain 31.12.2023 ja 31.12.2024,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1.1.2025 aluejako</a:t>
            </a:r>
          </a:p>
        </p:txBody>
      </p:sp>
      <p:sp>
        <p:nvSpPr>
          <p:cNvPr id="2" name="Tekstiruutu 1">
            <a:extLst>
              <a:ext uri="{FF2B5EF4-FFF2-40B4-BE49-F238E27FC236}">
                <a16:creationId xmlns:a16="http://schemas.microsoft.com/office/drawing/2014/main" id="{E799B819-1568-4BD7-9986-F06CAADECECD}"/>
              </a:ext>
            </a:extLst>
          </p:cNvPr>
          <p:cNvSpPr txBox="1"/>
          <p:nvPr/>
        </p:nvSpPr>
        <p:spPr>
          <a:xfrm>
            <a:off x="767408" y="6525344"/>
            <a:ext cx="113052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000" dirty="0"/>
              <a:t>Lähde: Tilastokeskus, väestörakenne								                päivitetty 11.4.2025 / </a:t>
            </a:r>
            <a:r>
              <a:rPr lang="fi-FI" sz="1000" dirty="0" err="1"/>
              <a:t>jk</a:t>
            </a:r>
            <a:endParaRPr lang="fi-FI" sz="1000" dirty="0"/>
          </a:p>
        </p:txBody>
      </p:sp>
      <p:pic>
        <p:nvPicPr>
          <p:cNvPr id="6" name="Kuva 5" descr="Palkkikaavio väkiluvuista maakunnittain 31.12.2023 ja 31.12.2024. Uudellamaalla oli maakunnista eniten väkeä vuonna 2024, 1,8 miljoonaa, ja Ahvenanmaalla vähiten, noin 30 700 henkilöä. Etelä-Savon väkiluku oli maakunnista viidenneksi pienin, 129 376 vuonna 2024.">
            <a:extLst>
              <a:ext uri="{FF2B5EF4-FFF2-40B4-BE49-F238E27FC236}">
                <a16:creationId xmlns:a16="http://schemas.microsoft.com/office/drawing/2014/main" id="{479FC293-5FA7-4969-4690-6A6587CC3B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1424" y="1340768"/>
            <a:ext cx="8496944" cy="4837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59991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5"/>
          <p:cNvSpPr txBox="1">
            <a:spLocks noGrp="1"/>
          </p:cNvSpPr>
          <p:nvPr>
            <p:ph type="title" idx="4294967295"/>
          </p:nvPr>
        </p:nvSpPr>
        <p:spPr bwMode="auto">
          <a:xfrm>
            <a:off x="839416" y="404664"/>
            <a:ext cx="8280920" cy="814227"/>
          </a:xfrm>
          <a:prstGeom prst="rect">
            <a:avLst/>
          </a:prstGeom>
          <a:noFill/>
          <a:ln w="9525">
            <a:noFill/>
            <a:prstDash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4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Väestön muutos maakunnittain vuonna 2024, %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1.1.2025 aluejako</a:t>
            </a:r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36F51D8F-3A7D-4DA0-A773-34877BB39EFE}"/>
              </a:ext>
            </a:extLst>
          </p:cNvPr>
          <p:cNvSpPr txBox="1"/>
          <p:nvPr/>
        </p:nvSpPr>
        <p:spPr>
          <a:xfrm>
            <a:off x="767408" y="6525344"/>
            <a:ext cx="113052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000" dirty="0"/>
              <a:t>Lähde: Tilastokeskus, väestörakenne								                päivitetty 11.4.2025 / </a:t>
            </a:r>
            <a:r>
              <a:rPr lang="fi-FI" sz="1000" dirty="0" err="1"/>
              <a:t>jk</a:t>
            </a:r>
            <a:endParaRPr lang="fi-FI" sz="1000" dirty="0"/>
          </a:p>
        </p:txBody>
      </p:sp>
      <p:pic>
        <p:nvPicPr>
          <p:cNvPr id="2" name="Kuva 1" descr="Palkkikaavio väestön prosentuaalisista muutoksista maakunnittain vuonna 2024. Muutos oli positiivisin Uudellamaalla, +1,3 prosenttia,  Pirkanmaalla, +1,1 prosenttia ja Varsinais-Suomessa, +0,8 prosenttia. Negatiivisin väestönmuutos oli Kymenlaaksossa, -0,8 prosenttia, Kainuussa, -0,7 prosenttia ja Etelä-Savossa, -0,4 prosenttia. Koko maassa muutos oli +0,6 prosenttia.">
            <a:extLst>
              <a:ext uri="{FF2B5EF4-FFF2-40B4-BE49-F238E27FC236}">
                <a16:creationId xmlns:a16="http://schemas.microsoft.com/office/drawing/2014/main" id="{382C5064-7613-12AA-124D-68E697CC2F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762" y="1340768"/>
            <a:ext cx="8400590" cy="4500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0994216"/>
      </p:ext>
    </p:extLst>
  </p:cSld>
  <p:clrMapOvr>
    <a:masterClrMapping/>
  </p:clrMapOvr>
</p:sld>
</file>

<file path=ppt/theme/theme1.xml><?xml version="1.0" encoding="utf-8"?>
<a:theme xmlns:a="http://schemas.openxmlformats.org/drawingml/2006/main" name="ESAVO">
  <a:themeElements>
    <a:clrScheme name="ESAVO">
      <a:dk1>
        <a:sysClr val="windowText" lastClr="000000"/>
      </a:dk1>
      <a:lt1>
        <a:sysClr val="window" lastClr="FFFFFF"/>
      </a:lt1>
      <a:dk2>
        <a:srgbClr val="2D3787"/>
      </a:dk2>
      <a:lt2>
        <a:srgbClr val="C8E1FA"/>
      </a:lt2>
      <a:accent1>
        <a:srgbClr val="2D3787"/>
      </a:accent1>
      <a:accent2>
        <a:srgbClr val="009BE1"/>
      </a:accent2>
      <a:accent3>
        <a:srgbClr val="469B46"/>
      </a:accent3>
      <a:accent4>
        <a:srgbClr val="C8D228"/>
      </a:accent4>
      <a:accent5>
        <a:srgbClr val="F0CD14"/>
      </a:accent5>
      <a:accent6>
        <a:srgbClr val="DCA0C3"/>
      </a:accent6>
      <a:hlink>
        <a:srgbClr val="3C5491"/>
      </a:hlink>
      <a:folHlink>
        <a:srgbClr val="325A3C"/>
      </a:folHlink>
    </a:clrScheme>
    <a:fontScheme name="ESAVO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sz="18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defRPr sz="18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SAVO PowerPoint-esitysmalli.potx" id="{FC6D9E71-C548-4608-9588-675994E901C0}" vid="{9F200EB2-B4F4-46AA-A27E-0EF2FB91152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ESAVO PowerPoint-esitysmalli</Template>
  <TotalTime>22993</TotalTime>
  <Words>526</Words>
  <Application>Microsoft Office PowerPoint</Application>
  <PresentationFormat>Laajakuva</PresentationFormat>
  <Paragraphs>209</Paragraphs>
  <Slides>7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10" baseType="lpstr">
      <vt:lpstr>Arial</vt:lpstr>
      <vt:lpstr>Times New Roman</vt:lpstr>
      <vt:lpstr>ESAVO</vt:lpstr>
      <vt:lpstr>Väkiluku ja väestön muutos alueittain 2023 - 2024</vt:lpstr>
      <vt:lpstr>Väkiluku ja väestömäärän muutos Etelä-Savossa 2023 - 2024,  1.1.2025 aluejako</vt:lpstr>
      <vt:lpstr>Väkiluku Etelä-Savossa seutukunnittain ja kunnittain 31.12.2023 ja 31.12.2024, 1.1.2025 aluejako</vt:lpstr>
      <vt:lpstr>Väestön muutos Etelä-Savossa kunnittain ja seutukunnittain vuonna 2024, % 1.1.2025 aluejako</vt:lpstr>
      <vt:lpstr>Väkiluku ja väestömäärän muutos maakunnittain 2023 - 2024, 1.1.2025 aluejako</vt:lpstr>
      <vt:lpstr>Väkiluku maakunnittain 31.12.2023 ja 31.12.2024, 1.1.2025 aluejako</vt:lpstr>
      <vt:lpstr>Väestön muutos maakunnittain vuonna 2024, % 1.1.2025 aluejako</vt:lpstr>
    </vt:vector>
  </TitlesOfParts>
  <Company>Etelä-Savon maakuntaliitto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Väkiluku ja väestön muutos alueittain</dc:title>
  <dc:creator>Jaana Kokkonen</dc:creator>
  <cp:lastModifiedBy>Jaana Kokkonen</cp:lastModifiedBy>
  <cp:revision>28</cp:revision>
  <dcterms:created xsi:type="dcterms:W3CDTF">2020-08-20T07:06:17Z</dcterms:created>
  <dcterms:modified xsi:type="dcterms:W3CDTF">2025-04-11T07:44:19Z</dcterms:modified>
</cp:coreProperties>
</file>