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738" r:id="rId2"/>
  </p:sldMasterIdLst>
  <p:notesMasterIdLst>
    <p:notesMasterId r:id="rId11"/>
  </p:notesMasterIdLst>
  <p:sldIdLst>
    <p:sldId id="805" r:id="rId3"/>
    <p:sldId id="1066" r:id="rId4"/>
    <p:sldId id="577" r:id="rId5"/>
    <p:sldId id="368" r:id="rId6"/>
    <p:sldId id="804" r:id="rId7"/>
    <p:sldId id="807" r:id="rId8"/>
    <p:sldId id="618" r:id="rId9"/>
    <p:sldId id="80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B08"/>
    <a:srgbClr val="F78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5039" autoAdjust="0"/>
  </p:normalViewPr>
  <p:slideViewPr>
    <p:cSldViewPr showGuides="1">
      <p:cViewPr varScale="1">
        <p:scale>
          <a:sx n="78" d="100"/>
          <a:sy n="78" d="100"/>
        </p:scale>
        <p:origin x="1085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7787B941-6E6F-4CA3-A061-D31BF426D36C}"/>
    <pc:docChg chg="undo redo custSel addSld delSld modSld sldOrd">
      <pc:chgData name="Jaana Kokkonen" userId="fd0ea1af-346e-4258-bc54-cec630bd1122" providerId="ADAL" clId="{7787B941-6E6F-4CA3-A061-D31BF426D36C}" dt="2024-06-18T12:56:51.239" v="1570" actId="1036"/>
      <pc:docMkLst>
        <pc:docMk/>
      </pc:docMkLst>
      <pc:sldChg chg="addSp delSp modSp mod ord">
        <pc:chgData name="Jaana Kokkonen" userId="fd0ea1af-346e-4258-bc54-cec630bd1122" providerId="ADAL" clId="{7787B941-6E6F-4CA3-A061-D31BF426D36C}" dt="2024-06-18T12:35:22.456" v="1387"/>
        <pc:sldMkLst>
          <pc:docMk/>
          <pc:sldMk cId="2170000677" sldId="368"/>
        </pc:sldMkLst>
        <pc:spChg chg="mod">
          <ac:chgData name="Jaana Kokkonen" userId="fd0ea1af-346e-4258-bc54-cec630bd1122" providerId="ADAL" clId="{7787B941-6E6F-4CA3-A061-D31BF426D36C}" dt="2024-06-17T10:53:11.060" v="688" actId="20577"/>
          <ac:spMkLst>
            <pc:docMk/>
            <pc:sldMk cId="2170000677" sldId="368"/>
            <ac:spMk id="3" creationId="{00000000-0000-0000-0000-000000000000}"/>
          </ac:spMkLst>
        </pc:spChg>
        <pc:spChg chg="add mod">
          <ac:chgData name="Jaana Kokkonen" userId="fd0ea1af-346e-4258-bc54-cec630bd1122" providerId="ADAL" clId="{7787B941-6E6F-4CA3-A061-D31BF426D36C}" dt="2024-06-18T12:35:22.456" v="1387"/>
          <ac:spMkLst>
            <pc:docMk/>
            <pc:sldMk cId="2170000677" sldId="368"/>
            <ac:spMk id="5" creationId="{E526D72F-D4B7-BC25-1489-16DD34744575}"/>
          </ac:spMkLst>
        </pc:spChg>
        <pc:spChg chg="del mod">
          <ac:chgData name="Jaana Kokkonen" userId="fd0ea1af-346e-4258-bc54-cec630bd1122" providerId="ADAL" clId="{7787B941-6E6F-4CA3-A061-D31BF426D36C}" dt="2024-06-17T10:51:49.181" v="670" actId="478"/>
          <ac:spMkLst>
            <pc:docMk/>
            <pc:sldMk cId="2170000677" sldId="368"/>
            <ac:spMk id="6" creationId="{FB384644-5432-40CE-AF1D-33B5AF9B6C97}"/>
          </ac:spMkLst>
        </pc:spChg>
        <pc:graphicFrameChg chg="add mod modGraphic">
          <ac:chgData name="Jaana Kokkonen" userId="fd0ea1af-346e-4258-bc54-cec630bd1122" providerId="ADAL" clId="{7787B941-6E6F-4CA3-A061-D31BF426D36C}" dt="2024-06-18T08:20:21.910" v="851" actId="242"/>
          <ac:graphicFrameMkLst>
            <pc:docMk/>
            <pc:sldMk cId="2170000677" sldId="368"/>
            <ac:graphicFrameMk id="2" creationId="{93F9FFEA-A084-9B45-6473-6DB30543E7CC}"/>
          </ac:graphicFrameMkLst>
        </pc:graphicFrameChg>
        <pc:picChg chg="del">
          <ac:chgData name="Jaana Kokkonen" userId="fd0ea1af-346e-4258-bc54-cec630bd1122" providerId="ADAL" clId="{7787B941-6E6F-4CA3-A061-D31BF426D36C}" dt="2024-06-17T10:50:38.626" v="656" actId="478"/>
          <ac:picMkLst>
            <pc:docMk/>
            <pc:sldMk cId="2170000677" sldId="368"/>
            <ac:picMk id="4" creationId="{218653D5-23AF-458A-8E21-7CB0462F86B5}"/>
          </ac:picMkLst>
        </pc:picChg>
      </pc:sldChg>
      <pc:sldChg chg="addSp delSp modSp mod ord">
        <pc:chgData name="Jaana Kokkonen" userId="fd0ea1af-346e-4258-bc54-cec630bd1122" providerId="ADAL" clId="{7787B941-6E6F-4CA3-A061-D31BF426D36C}" dt="2024-06-18T12:35:22.456" v="1387"/>
        <pc:sldMkLst>
          <pc:docMk/>
          <pc:sldMk cId="281749003" sldId="577"/>
        </pc:sldMkLst>
        <pc:spChg chg="add mod">
          <ac:chgData name="Jaana Kokkonen" userId="fd0ea1af-346e-4258-bc54-cec630bd1122" providerId="ADAL" clId="{7787B941-6E6F-4CA3-A061-D31BF426D36C}" dt="2024-06-18T12:35:22.456" v="1387"/>
          <ac:spMkLst>
            <pc:docMk/>
            <pc:sldMk cId="281749003" sldId="577"/>
            <ac:spMk id="2" creationId="{977C7D39-F23F-008F-B9A8-A177F4A5F99D}"/>
          </ac:spMkLst>
        </pc:spChg>
        <pc:spChg chg="mod">
          <ac:chgData name="Jaana Kokkonen" userId="fd0ea1af-346e-4258-bc54-cec630bd1122" providerId="ADAL" clId="{7787B941-6E6F-4CA3-A061-D31BF426D36C}" dt="2024-06-12T09:57:36.491" v="11" actId="20577"/>
          <ac:spMkLst>
            <pc:docMk/>
            <pc:sldMk cId="281749003" sldId="577"/>
            <ac:spMk id="3" creationId="{00000000-0000-0000-0000-000000000000}"/>
          </ac:spMkLst>
        </pc:spChg>
        <pc:spChg chg="del mod">
          <ac:chgData name="Jaana Kokkonen" userId="fd0ea1af-346e-4258-bc54-cec630bd1122" providerId="ADAL" clId="{7787B941-6E6F-4CA3-A061-D31BF426D36C}" dt="2024-06-18T11:58:44.109" v="888" actId="478"/>
          <ac:spMkLst>
            <pc:docMk/>
            <pc:sldMk cId="281749003" sldId="577"/>
            <ac:spMk id="5" creationId="{00000000-0000-0000-0000-000000000000}"/>
          </ac:spMkLst>
        </pc:spChg>
        <pc:picChg chg="add del mod">
          <ac:chgData name="Jaana Kokkonen" userId="fd0ea1af-346e-4258-bc54-cec630bd1122" providerId="ADAL" clId="{7787B941-6E6F-4CA3-A061-D31BF426D36C}" dt="2024-06-12T10:07:16.321" v="38" actId="478"/>
          <ac:picMkLst>
            <pc:docMk/>
            <pc:sldMk cId="281749003" sldId="577"/>
            <ac:picMk id="4" creationId="{77D4CFDB-8435-CC99-2C28-436259E7E464}"/>
          </ac:picMkLst>
        </pc:picChg>
        <pc:picChg chg="del">
          <ac:chgData name="Jaana Kokkonen" userId="fd0ea1af-346e-4258-bc54-cec630bd1122" providerId="ADAL" clId="{7787B941-6E6F-4CA3-A061-D31BF426D36C}" dt="2024-06-12T09:58:44.387" v="13" actId="478"/>
          <ac:picMkLst>
            <pc:docMk/>
            <pc:sldMk cId="281749003" sldId="577"/>
            <ac:picMk id="6" creationId="{EB1B4177-0856-7753-D955-9081C5AEB924}"/>
          </ac:picMkLst>
        </pc:picChg>
        <pc:picChg chg="add del mod">
          <ac:chgData name="Jaana Kokkonen" userId="fd0ea1af-346e-4258-bc54-cec630bd1122" providerId="ADAL" clId="{7787B941-6E6F-4CA3-A061-D31BF426D36C}" dt="2024-06-17T10:23:43.364" v="378" actId="478"/>
          <ac:picMkLst>
            <pc:docMk/>
            <pc:sldMk cId="281749003" sldId="577"/>
            <ac:picMk id="8" creationId="{4884CD75-FE3C-15BF-757F-AC214D757A8E}"/>
          </ac:picMkLst>
        </pc:picChg>
        <pc:picChg chg="add mod">
          <ac:chgData name="Jaana Kokkonen" userId="fd0ea1af-346e-4258-bc54-cec630bd1122" providerId="ADAL" clId="{7787B941-6E6F-4CA3-A061-D31BF426D36C}" dt="2024-06-17T10:25:20.033" v="643" actId="962"/>
          <ac:picMkLst>
            <pc:docMk/>
            <pc:sldMk cId="281749003" sldId="577"/>
            <ac:picMk id="9" creationId="{53795803-D527-2C8F-24EA-36B2DB861BA1}"/>
          </ac:picMkLst>
        </pc:picChg>
      </pc:sldChg>
      <pc:sldChg chg="addSp delSp modSp mod ord">
        <pc:chgData name="Jaana Kokkonen" userId="fd0ea1af-346e-4258-bc54-cec630bd1122" providerId="ADAL" clId="{7787B941-6E6F-4CA3-A061-D31BF426D36C}" dt="2024-06-18T12:35:22.456" v="1387"/>
        <pc:sldMkLst>
          <pc:docMk/>
          <pc:sldMk cId="53852900" sldId="618"/>
        </pc:sldMkLst>
        <pc:spChg chg="mod">
          <ac:chgData name="Jaana Kokkonen" userId="fd0ea1af-346e-4258-bc54-cec630bd1122" providerId="ADAL" clId="{7787B941-6E6F-4CA3-A061-D31BF426D36C}" dt="2024-06-18T08:12:21.437" v="814" actId="1035"/>
          <ac:spMkLst>
            <pc:docMk/>
            <pc:sldMk cId="53852900" sldId="618"/>
            <ac:spMk id="4" creationId="{00000000-0000-0000-0000-000000000000}"/>
          </ac:spMkLst>
        </pc:spChg>
        <pc:spChg chg="mod">
          <ac:chgData name="Jaana Kokkonen" userId="fd0ea1af-346e-4258-bc54-cec630bd1122" providerId="ADAL" clId="{7787B941-6E6F-4CA3-A061-D31BF426D36C}" dt="2024-06-18T12:35:22.456" v="1387"/>
          <ac:spMkLst>
            <pc:docMk/>
            <pc:sldMk cId="53852900" sldId="618"/>
            <ac:spMk id="7" creationId="{00000000-0000-0000-0000-000000000000}"/>
          </ac:spMkLst>
        </pc:spChg>
        <pc:graphicFrameChg chg="add mod modGraphic">
          <ac:chgData name="Jaana Kokkonen" userId="fd0ea1af-346e-4258-bc54-cec630bd1122" providerId="ADAL" clId="{7787B941-6E6F-4CA3-A061-D31BF426D36C}" dt="2024-06-18T08:19:20.808" v="848" actId="207"/>
          <ac:graphicFrameMkLst>
            <pc:docMk/>
            <pc:sldMk cId="53852900" sldId="618"/>
            <ac:graphicFrameMk id="3" creationId="{C943D499-DAF7-AE67-811F-D6C8C10630E9}"/>
          </ac:graphicFrameMkLst>
        </pc:graphicFrameChg>
        <pc:picChg chg="del">
          <ac:chgData name="Jaana Kokkonen" userId="fd0ea1af-346e-4258-bc54-cec630bd1122" providerId="ADAL" clId="{7787B941-6E6F-4CA3-A061-D31BF426D36C}" dt="2024-06-18T08:10:01.203" v="763" actId="478"/>
          <ac:picMkLst>
            <pc:docMk/>
            <pc:sldMk cId="53852900" sldId="618"/>
            <ac:picMk id="2" creationId="{3A537C31-4C08-4F2B-BF8C-0FB4915C066A}"/>
          </ac:picMkLst>
        </pc:picChg>
      </pc:sldChg>
      <pc:sldChg chg="add del">
        <pc:chgData name="Jaana Kokkonen" userId="fd0ea1af-346e-4258-bc54-cec630bd1122" providerId="ADAL" clId="{7787B941-6E6F-4CA3-A061-D31BF426D36C}" dt="2024-06-18T11:59:54.254" v="897" actId="47"/>
        <pc:sldMkLst>
          <pc:docMk/>
          <pc:sldMk cId="2567834322" sldId="667"/>
        </pc:sldMkLst>
      </pc:sldChg>
      <pc:sldChg chg="add del">
        <pc:chgData name="Jaana Kokkonen" userId="fd0ea1af-346e-4258-bc54-cec630bd1122" providerId="ADAL" clId="{7787B941-6E6F-4CA3-A061-D31BF426D36C}" dt="2024-06-18T11:59:54.254" v="897" actId="47"/>
        <pc:sldMkLst>
          <pc:docMk/>
          <pc:sldMk cId="2595952569" sldId="669"/>
        </pc:sldMkLst>
      </pc:sldChg>
      <pc:sldChg chg="add del">
        <pc:chgData name="Jaana Kokkonen" userId="fd0ea1af-346e-4258-bc54-cec630bd1122" providerId="ADAL" clId="{7787B941-6E6F-4CA3-A061-D31BF426D36C}" dt="2024-06-18T11:59:54.254" v="897" actId="47"/>
        <pc:sldMkLst>
          <pc:docMk/>
          <pc:sldMk cId="2710056918" sldId="670"/>
        </pc:sldMkLst>
      </pc:sldChg>
      <pc:sldChg chg="del">
        <pc:chgData name="Jaana Kokkonen" userId="fd0ea1af-346e-4258-bc54-cec630bd1122" providerId="ADAL" clId="{7787B941-6E6F-4CA3-A061-D31BF426D36C}" dt="2024-06-18T11:59:54.254" v="897" actId="47"/>
        <pc:sldMkLst>
          <pc:docMk/>
          <pc:sldMk cId="2806497527" sldId="671"/>
        </pc:sldMkLst>
      </pc:sldChg>
      <pc:sldChg chg="del">
        <pc:chgData name="Jaana Kokkonen" userId="fd0ea1af-346e-4258-bc54-cec630bd1122" providerId="ADAL" clId="{7787B941-6E6F-4CA3-A061-D31BF426D36C}" dt="2024-06-18T12:35:55.913" v="1388" actId="47"/>
        <pc:sldMkLst>
          <pc:docMk/>
          <pc:sldMk cId="3978130760" sldId="685"/>
        </pc:sldMkLst>
      </pc:sldChg>
      <pc:sldChg chg="add del">
        <pc:chgData name="Jaana Kokkonen" userId="fd0ea1af-346e-4258-bc54-cec630bd1122" providerId="ADAL" clId="{7787B941-6E6F-4CA3-A061-D31BF426D36C}" dt="2024-06-17T09:57:22.318" v="373" actId="47"/>
        <pc:sldMkLst>
          <pc:docMk/>
          <pc:sldMk cId="3261633153" sldId="762"/>
        </pc:sldMkLst>
      </pc:sldChg>
      <pc:sldChg chg="addSp delSp modSp mod">
        <pc:chgData name="Jaana Kokkonen" userId="fd0ea1af-346e-4258-bc54-cec630bd1122" providerId="ADAL" clId="{7787B941-6E6F-4CA3-A061-D31BF426D36C}" dt="2024-06-18T12:35:22.456" v="1387"/>
        <pc:sldMkLst>
          <pc:docMk/>
          <pc:sldMk cId="1273342102" sldId="804"/>
        </pc:sldMkLst>
        <pc:spChg chg="add mod">
          <ac:chgData name="Jaana Kokkonen" userId="fd0ea1af-346e-4258-bc54-cec630bd1122" providerId="ADAL" clId="{7787B941-6E6F-4CA3-A061-D31BF426D36C}" dt="2024-06-18T12:35:22.456" v="1387"/>
          <ac:spMkLst>
            <pc:docMk/>
            <pc:sldMk cId="1273342102" sldId="804"/>
            <ac:spMk id="4" creationId="{2ED21A51-4161-2B17-640D-0A8DF4DB3A88}"/>
          </ac:spMkLst>
        </pc:spChg>
        <pc:spChg chg="add del mod">
          <ac:chgData name="Jaana Kokkonen" userId="fd0ea1af-346e-4258-bc54-cec630bd1122" providerId="ADAL" clId="{7787B941-6E6F-4CA3-A061-D31BF426D36C}" dt="2024-06-18T11:56:15.345" v="876" actId="478"/>
          <ac:spMkLst>
            <pc:docMk/>
            <pc:sldMk cId="1273342102" sldId="804"/>
            <ac:spMk id="5" creationId="{339113DD-604C-A32B-3954-25701534E2DA}"/>
          </ac:spMkLst>
        </pc:spChg>
        <pc:spChg chg="del">
          <ac:chgData name="Jaana Kokkonen" userId="fd0ea1af-346e-4258-bc54-cec630bd1122" providerId="ADAL" clId="{7787B941-6E6F-4CA3-A061-D31BF426D36C}" dt="2024-06-17T10:26:43.469" v="650" actId="478"/>
          <ac:spMkLst>
            <pc:docMk/>
            <pc:sldMk cId="1273342102" sldId="804"/>
            <ac:spMk id="6" creationId="{13023CF5-5720-47D3-B967-8478CACFD83F}"/>
          </ac:spMkLst>
        </pc:spChg>
        <pc:spChg chg="mod">
          <ac:chgData name="Jaana Kokkonen" userId="fd0ea1af-346e-4258-bc54-cec630bd1122" providerId="ADAL" clId="{7787B941-6E6F-4CA3-A061-D31BF426D36C}" dt="2024-06-17T09:07:51.538" v="131" actId="20577"/>
          <ac:spMkLst>
            <pc:docMk/>
            <pc:sldMk cId="1273342102" sldId="804"/>
            <ac:spMk id="8" creationId="{9201FF6F-70E4-494A-AF97-7FDB53D6943F}"/>
          </ac:spMkLst>
        </pc:spChg>
        <pc:picChg chg="add mod">
          <ac:chgData name="Jaana Kokkonen" userId="fd0ea1af-346e-4258-bc54-cec630bd1122" providerId="ADAL" clId="{7787B941-6E6F-4CA3-A061-D31BF426D36C}" dt="2024-06-18T08:24:07.049" v="858" actId="1076"/>
          <ac:picMkLst>
            <pc:docMk/>
            <pc:sldMk cId="1273342102" sldId="804"/>
            <ac:picMk id="2" creationId="{8334487C-E0C1-E52F-431B-061EE76BC9CF}"/>
          </ac:picMkLst>
        </pc:picChg>
        <pc:picChg chg="add del mod">
          <ac:chgData name="Jaana Kokkonen" userId="fd0ea1af-346e-4258-bc54-cec630bd1122" providerId="ADAL" clId="{7787B941-6E6F-4CA3-A061-D31BF426D36C}" dt="2024-06-17T07:50:27.820" v="110" actId="478"/>
          <ac:picMkLst>
            <pc:docMk/>
            <pc:sldMk cId="1273342102" sldId="804"/>
            <ac:picMk id="2" creationId="{9B38129B-DC7A-B4F6-00B4-E9990B0736E6}"/>
          </ac:picMkLst>
        </pc:picChg>
        <pc:picChg chg="add del mod">
          <ac:chgData name="Jaana Kokkonen" userId="fd0ea1af-346e-4258-bc54-cec630bd1122" providerId="ADAL" clId="{7787B941-6E6F-4CA3-A061-D31BF426D36C}" dt="2024-06-18T08:23:51.805" v="853" actId="478"/>
          <ac:picMkLst>
            <pc:docMk/>
            <pc:sldMk cId="1273342102" sldId="804"/>
            <ac:picMk id="3" creationId="{01E17AD7-3A74-9EE6-8740-DC626FD0D168}"/>
          </ac:picMkLst>
        </pc:picChg>
        <pc:picChg chg="del mod">
          <ac:chgData name="Jaana Kokkonen" userId="fd0ea1af-346e-4258-bc54-cec630bd1122" providerId="ADAL" clId="{7787B941-6E6F-4CA3-A061-D31BF426D36C}" dt="2024-06-17T09:07:19.947" v="118" actId="478"/>
          <ac:picMkLst>
            <pc:docMk/>
            <pc:sldMk cId="1273342102" sldId="804"/>
            <ac:picMk id="4" creationId="{FF25BF6B-B67F-986B-7C13-A67A0B812B0A}"/>
          </ac:picMkLst>
        </pc:picChg>
      </pc:sldChg>
      <pc:sldChg chg="addSp modSp mod">
        <pc:chgData name="Jaana Kokkonen" userId="fd0ea1af-346e-4258-bc54-cec630bd1122" providerId="ADAL" clId="{7787B941-6E6F-4CA3-A061-D31BF426D36C}" dt="2024-06-18T12:56:43.724" v="1568" actId="20577"/>
        <pc:sldMkLst>
          <pc:docMk/>
          <pc:sldMk cId="2157947360" sldId="805"/>
        </pc:sldMkLst>
        <pc:spChg chg="mod">
          <ac:chgData name="Jaana Kokkonen" userId="fd0ea1af-346e-4258-bc54-cec630bd1122" providerId="ADAL" clId="{7787B941-6E6F-4CA3-A061-D31BF426D36C}" dt="2024-06-18T12:56:43.724" v="1568" actId="20577"/>
          <ac:spMkLst>
            <pc:docMk/>
            <pc:sldMk cId="2157947360" sldId="805"/>
            <ac:spMk id="2" creationId="{6E3ADC9D-98EE-48FF-518E-14EE8EE6A44F}"/>
          </ac:spMkLst>
        </pc:spChg>
        <pc:spChg chg="add mod">
          <ac:chgData name="Jaana Kokkonen" userId="fd0ea1af-346e-4258-bc54-cec630bd1122" providerId="ADAL" clId="{7787B941-6E6F-4CA3-A061-D31BF426D36C}" dt="2024-06-18T12:01:09.115" v="906" actId="20577"/>
          <ac:spMkLst>
            <pc:docMk/>
            <pc:sldMk cId="2157947360" sldId="805"/>
            <ac:spMk id="5" creationId="{588D9C10-78AF-70EB-BDCA-9A738FF45D33}"/>
          </ac:spMkLst>
        </pc:spChg>
      </pc:sldChg>
      <pc:sldChg chg="del">
        <pc:chgData name="Jaana Kokkonen" userId="fd0ea1af-346e-4258-bc54-cec630bd1122" providerId="ADAL" clId="{7787B941-6E6F-4CA3-A061-D31BF426D36C}" dt="2024-06-17T09:57:38.525" v="374" actId="47"/>
        <pc:sldMkLst>
          <pc:docMk/>
          <pc:sldMk cId="3006831301" sldId="806"/>
        </pc:sldMkLst>
      </pc:sldChg>
      <pc:sldChg chg="addSp delSp modSp mod">
        <pc:chgData name="Jaana Kokkonen" userId="fd0ea1af-346e-4258-bc54-cec630bd1122" providerId="ADAL" clId="{7787B941-6E6F-4CA3-A061-D31BF426D36C}" dt="2024-06-18T12:35:22.456" v="1387"/>
        <pc:sldMkLst>
          <pc:docMk/>
          <pc:sldMk cId="161222696" sldId="807"/>
        </pc:sldMkLst>
        <pc:spChg chg="add mod">
          <ac:chgData name="Jaana Kokkonen" userId="fd0ea1af-346e-4258-bc54-cec630bd1122" providerId="ADAL" clId="{7787B941-6E6F-4CA3-A061-D31BF426D36C}" dt="2024-06-18T12:35:22.456" v="1387"/>
          <ac:spMkLst>
            <pc:docMk/>
            <pc:sldMk cId="161222696" sldId="807"/>
            <ac:spMk id="2" creationId="{BC898306-FD86-0D1F-EA59-C96BF1CEDA37}"/>
          </ac:spMkLst>
        </pc:spChg>
        <pc:spChg chg="add del mod">
          <ac:chgData name="Jaana Kokkonen" userId="fd0ea1af-346e-4258-bc54-cec630bd1122" providerId="ADAL" clId="{7787B941-6E6F-4CA3-A061-D31BF426D36C}" dt="2024-06-18T11:56:24.286" v="878" actId="478"/>
          <ac:spMkLst>
            <pc:docMk/>
            <pc:sldMk cId="161222696" sldId="807"/>
            <ac:spMk id="4" creationId="{B9E9ED72-4ACF-23ED-A998-45E187DA5FD2}"/>
          </ac:spMkLst>
        </pc:spChg>
        <pc:spChg chg="del">
          <ac:chgData name="Jaana Kokkonen" userId="fd0ea1af-346e-4258-bc54-cec630bd1122" providerId="ADAL" clId="{7787B941-6E6F-4CA3-A061-D31BF426D36C}" dt="2024-06-17T10:26:50.077" v="652" actId="478"/>
          <ac:spMkLst>
            <pc:docMk/>
            <pc:sldMk cId="161222696" sldId="807"/>
            <ac:spMk id="6" creationId="{AAD475B0-81C6-0D91-C7AD-77D4D9D59798}"/>
          </ac:spMkLst>
        </pc:spChg>
        <pc:spChg chg="mod">
          <ac:chgData name="Jaana Kokkonen" userId="fd0ea1af-346e-4258-bc54-cec630bd1122" providerId="ADAL" clId="{7787B941-6E6F-4CA3-A061-D31BF426D36C}" dt="2024-06-17T09:52:38.969" v="364" actId="6549"/>
          <ac:spMkLst>
            <pc:docMk/>
            <pc:sldMk cId="161222696" sldId="807"/>
            <ac:spMk id="8" creationId="{C024A07F-4E9D-A907-C0D3-E1D7098D6A5F}"/>
          </ac:spMkLst>
        </pc:spChg>
        <pc:picChg chg="del">
          <ac:chgData name="Jaana Kokkonen" userId="fd0ea1af-346e-4258-bc54-cec630bd1122" providerId="ADAL" clId="{7787B941-6E6F-4CA3-A061-D31BF426D36C}" dt="2024-06-13T08:13:55.041" v="48" actId="478"/>
          <ac:picMkLst>
            <pc:docMk/>
            <pc:sldMk cId="161222696" sldId="807"/>
            <ac:picMk id="2" creationId="{C43A2830-CEF6-1C19-B114-91A855A30F0A}"/>
          </ac:picMkLst>
        </pc:picChg>
        <pc:picChg chg="add mod">
          <ac:chgData name="Jaana Kokkonen" userId="fd0ea1af-346e-4258-bc54-cec630bd1122" providerId="ADAL" clId="{7787B941-6E6F-4CA3-A061-D31BF426D36C}" dt="2024-06-13T11:04:58.632" v="95" actId="962"/>
          <ac:picMkLst>
            <pc:docMk/>
            <pc:sldMk cId="161222696" sldId="807"/>
            <ac:picMk id="3" creationId="{6A471A85-F33E-F96C-088C-58C5C4DC5525}"/>
          </ac:picMkLst>
        </pc:picChg>
      </pc:sldChg>
      <pc:sldChg chg="addSp delSp modSp mod">
        <pc:chgData name="Jaana Kokkonen" userId="fd0ea1af-346e-4258-bc54-cec630bd1122" providerId="ADAL" clId="{7787B941-6E6F-4CA3-A061-D31BF426D36C}" dt="2024-06-18T12:35:22.456" v="1387"/>
        <pc:sldMkLst>
          <pc:docMk/>
          <pc:sldMk cId="1998256334" sldId="808"/>
        </pc:sldMkLst>
        <pc:spChg chg="add del mod">
          <ac:chgData name="Jaana Kokkonen" userId="fd0ea1af-346e-4258-bc54-cec630bd1122" providerId="ADAL" clId="{7787B941-6E6F-4CA3-A061-D31BF426D36C}" dt="2024-06-18T11:56:37.491" v="880" actId="478"/>
          <ac:spMkLst>
            <pc:docMk/>
            <pc:sldMk cId="1998256334" sldId="808"/>
            <ac:spMk id="3" creationId="{491F3415-87C5-E135-257B-AE0FEE922129}"/>
          </ac:spMkLst>
        </pc:spChg>
        <pc:spChg chg="add mod">
          <ac:chgData name="Jaana Kokkonen" userId="fd0ea1af-346e-4258-bc54-cec630bd1122" providerId="ADAL" clId="{7787B941-6E6F-4CA3-A061-D31BF426D36C}" dt="2024-06-18T12:35:22.456" v="1387"/>
          <ac:spMkLst>
            <pc:docMk/>
            <pc:sldMk cId="1998256334" sldId="808"/>
            <ac:spMk id="4" creationId="{0D5A3989-723B-C351-479C-FF3E1D87A891}"/>
          </ac:spMkLst>
        </pc:spChg>
        <pc:spChg chg="del">
          <ac:chgData name="Jaana Kokkonen" userId="fd0ea1af-346e-4258-bc54-cec630bd1122" providerId="ADAL" clId="{7787B941-6E6F-4CA3-A061-D31BF426D36C}" dt="2024-06-17T10:26:59.194" v="654" actId="478"/>
          <ac:spMkLst>
            <pc:docMk/>
            <pc:sldMk cId="1998256334" sldId="808"/>
            <ac:spMk id="6" creationId="{998201A8-BEC8-C4E8-A2DC-C72F0929E024}"/>
          </ac:spMkLst>
        </pc:spChg>
        <pc:spChg chg="mod">
          <ac:chgData name="Jaana Kokkonen" userId="fd0ea1af-346e-4258-bc54-cec630bd1122" providerId="ADAL" clId="{7787B941-6E6F-4CA3-A061-D31BF426D36C}" dt="2024-06-17T09:11:11.767" v="309" actId="6549"/>
          <ac:spMkLst>
            <pc:docMk/>
            <pc:sldMk cId="1998256334" sldId="808"/>
            <ac:spMk id="8" creationId="{B2871585-A2C0-BB18-F4D3-42CA70139E3E}"/>
          </ac:spMkLst>
        </pc:spChg>
        <pc:picChg chg="add mod">
          <ac:chgData name="Jaana Kokkonen" userId="fd0ea1af-346e-4258-bc54-cec630bd1122" providerId="ADAL" clId="{7787B941-6E6F-4CA3-A061-D31BF426D36C}" dt="2024-06-17T09:51:50.575" v="362" actId="962"/>
          <ac:picMkLst>
            <pc:docMk/>
            <pc:sldMk cId="1998256334" sldId="808"/>
            <ac:picMk id="2" creationId="{D3883814-5AF0-F091-FE06-93F529A0F150}"/>
          </ac:picMkLst>
        </pc:picChg>
        <pc:picChg chg="del">
          <ac:chgData name="Jaana Kokkonen" userId="fd0ea1af-346e-4258-bc54-cec630bd1122" providerId="ADAL" clId="{7787B941-6E6F-4CA3-A061-D31BF426D36C}" dt="2024-06-17T09:47:53.290" v="312" actId="478"/>
          <ac:picMkLst>
            <pc:docMk/>
            <pc:sldMk cId="1998256334" sldId="808"/>
            <ac:picMk id="5" creationId="{E7937B77-411C-798D-1DC5-52A263D1005D}"/>
          </ac:picMkLst>
        </pc:picChg>
      </pc:sldChg>
      <pc:sldChg chg="del">
        <pc:chgData name="Jaana Kokkonen" userId="fd0ea1af-346e-4258-bc54-cec630bd1122" providerId="ADAL" clId="{7787B941-6E6F-4CA3-A061-D31BF426D36C}" dt="2024-06-18T11:58:24.610" v="887" actId="47"/>
        <pc:sldMkLst>
          <pc:docMk/>
          <pc:sldMk cId="2094304881" sldId="809"/>
        </pc:sldMkLst>
      </pc:sldChg>
      <pc:sldChg chg="addSp delSp modSp mod ord">
        <pc:chgData name="Jaana Kokkonen" userId="fd0ea1af-346e-4258-bc54-cec630bd1122" providerId="ADAL" clId="{7787B941-6E6F-4CA3-A061-D31BF426D36C}" dt="2024-06-18T12:56:51.239" v="1570" actId="1036"/>
        <pc:sldMkLst>
          <pc:docMk/>
          <pc:sldMk cId="1443210551" sldId="1066"/>
        </pc:sldMkLst>
        <pc:spChg chg="mod">
          <ac:chgData name="Jaana Kokkonen" userId="fd0ea1af-346e-4258-bc54-cec630bd1122" providerId="ADAL" clId="{7787B941-6E6F-4CA3-A061-D31BF426D36C}" dt="2024-06-18T12:56:51.239" v="1570" actId="1036"/>
          <ac:spMkLst>
            <pc:docMk/>
            <pc:sldMk cId="1443210551" sldId="1066"/>
            <ac:spMk id="2" creationId="{CAD5F185-4D61-3815-9B00-A0665FE59274}"/>
          </ac:spMkLst>
        </pc:spChg>
        <pc:spChg chg="add del mod">
          <ac:chgData name="Jaana Kokkonen" userId="fd0ea1af-346e-4258-bc54-cec630bd1122" providerId="ADAL" clId="{7787B941-6E6F-4CA3-A061-D31BF426D36C}" dt="2024-06-18T12:13:10.370" v="1130" actId="478"/>
          <ac:spMkLst>
            <pc:docMk/>
            <pc:sldMk cId="1443210551" sldId="1066"/>
            <ac:spMk id="3" creationId="{5D7EE855-9719-C581-F614-31F3BC0B9775}"/>
          </ac:spMkLst>
        </pc:spChg>
        <pc:spChg chg="del">
          <ac:chgData name="Jaana Kokkonen" userId="fd0ea1af-346e-4258-bc54-cec630bd1122" providerId="ADAL" clId="{7787B941-6E6F-4CA3-A061-D31BF426D36C}" dt="2024-06-18T11:58:07.065" v="883" actId="478"/>
          <ac:spMkLst>
            <pc:docMk/>
            <pc:sldMk cId="1443210551" sldId="1066"/>
            <ac:spMk id="5" creationId="{00000000-0000-0000-0000-000000000000}"/>
          </ac:spMkLst>
        </pc:spChg>
        <pc:spChg chg="add del mod">
          <ac:chgData name="Jaana Kokkonen" userId="fd0ea1af-346e-4258-bc54-cec630bd1122" providerId="ADAL" clId="{7787B941-6E6F-4CA3-A061-D31BF426D36C}" dt="2024-06-18T12:44:10.950" v="1452" actId="478"/>
          <ac:spMkLst>
            <pc:docMk/>
            <pc:sldMk cId="1443210551" sldId="1066"/>
            <ac:spMk id="6" creationId="{B8FE4B17-F84B-5445-DA47-9350E3CDD800}"/>
          </ac:spMkLst>
        </pc:spChg>
        <pc:spChg chg="add mod">
          <ac:chgData name="Jaana Kokkonen" userId="fd0ea1af-346e-4258-bc54-cec630bd1122" providerId="ADAL" clId="{7787B941-6E6F-4CA3-A061-D31BF426D36C}" dt="2024-06-18T12:35:22.456" v="1387"/>
          <ac:spMkLst>
            <pc:docMk/>
            <pc:sldMk cId="1443210551" sldId="1066"/>
            <ac:spMk id="7" creationId="{01958FF3-849A-FE3F-BE2C-720B7E1F670D}"/>
          </ac:spMkLst>
        </pc:spChg>
        <pc:spChg chg="add del mod">
          <ac:chgData name="Jaana Kokkonen" userId="fd0ea1af-346e-4258-bc54-cec630bd1122" providerId="ADAL" clId="{7787B941-6E6F-4CA3-A061-D31BF426D36C}" dt="2024-06-18T12:26:46.875" v="1352" actId="478"/>
          <ac:spMkLst>
            <pc:docMk/>
            <pc:sldMk cId="1443210551" sldId="1066"/>
            <ac:spMk id="8" creationId="{1B1368CB-42EB-45E8-28BE-5383AF826F89}"/>
          </ac:spMkLst>
        </pc:spChg>
        <pc:spChg chg="add del">
          <ac:chgData name="Jaana Kokkonen" userId="fd0ea1af-346e-4258-bc54-cec630bd1122" providerId="ADAL" clId="{7787B941-6E6F-4CA3-A061-D31BF426D36C}" dt="2024-06-18T12:19:07.736" v="1257" actId="478"/>
          <ac:spMkLst>
            <pc:docMk/>
            <pc:sldMk cId="1443210551" sldId="1066"/>
            <ac:spMk id="9" creationId="{8E7557D3-29AB-657F-36D4-1E602C6F67F1}"/>
          </ac:spMkLst>
        </pc:spChg>
        <pc:graphicFrameChg chg="add mod modGraphic">
          <ac:chgData name="Jaana Kokkonen" userId="fd0ea1af-346e-4258-bc54-cec630bd1122" providerId="ADAL" clId="{7787B941-6E6F-4CA3-A061-D31BF426D36C}" dt="2024-06-18T12:54:43.039" v="1536" actId="1076"/>
          <ac:graphicFrameMkLst>
            <pc:docMk/>
            <pc:sldMk cId="1443210551" sldId="1066"/>
            <ac:graphicFrameMk id="3" creationId="{7961D19E-9036-A139-A126-7F66371D4CBD}"/>
          </ac:graphicFrameMkLst>
        </pc:graphicFrameChg>
        <pc:graphicFrameChg chg="add del mod modGraphic">
          <ac:chgData name="Jaana Kokkonen" userId="fd0ea1af-346e-4258-bc54-cec630bd1122" providerId="ADAL" clId="{7787B941-6E6F-4CA3-A061-D31BF426D36C}" dt="2024-06-18T12:25:51.678" v="1315" actId="478"/>
          <ac:graphicFrameMkLst>
            <pc:docMk/>
            <pc:sldMk cId="1443210551" sldId="1066"/>
            <ac:graphicFrameMk id="10" creationId="{5F2D9B84-0D34-C64A-6D28-A3C4EF0935DB}"/>
          </ac:graphicFrameMkLst>
        </pc:graphicFrameChg>
        <pc:picChg chg="del mod">
          <ac:chgData name="Jaana Kokkonen" userId="fd0ea1af-346e-4258-bc54-cec630bd1122" providerId="ADAL" clId="{7787B941-6E6F-4CA3-A061-D31BF426D36C}" dt="2024-06-18T12:29:46.156" v="1369" actId="478"/>
          <ac:picMkLst>
            <pc:docMk/>
            <pc:sldMk cId="1443210551" sldId="1066"/>
            <ac:picMk id="4" creationId="{98D81862-0CBB-3E1A-65EA-973DC2BB7DB3}"/>
          </ac:picMkLst>
        </pc:picChg>
      </pc:sldChg>
    </pc:docChg>
  </pc:docChgLst>
  <pc:docChgLst>
    <pc:chgData name="Jaana Kokkonen" userId="fd0ea1af-346e-4258-bc54-cec630bd1122" providerId="ADAL" clId="{D3E00D13-3580-4190-A54D-A55A2C42CEB7}"/>
    <pc:docChg chg="custSel addSld delSld modSld">
      <pc:chgData name="Jaana Kokkonen" userId="fd0ea1af-346e-4258-bc54-cec630bd1122" providerId="ADAL" clId="{D3E00D13-3580-4190-A54D-A55A2C42CEB7}" dt="2024-04-02T07:08:00.591" v="2123" actId="680"/>
      <pc:docMkLst>
        <pc:docMk/>
      </pc:docMkLst>
      <pc:sldChg chg="modSp mod">
        <pc:chgData name="Jaana Kokkonen" userId="fd0ea1af-346e-4258-bc54-cec630bd1122" providerId="ADAL" clId="{D3E00D13-3580-4190-A54D-A55A2C42CEB7}" dt="2024-03-11T08:10:01.944" v="15" actId="20577"/>
        <pc:sldMkLst>
          <pc:docMk/>
          <pc:sldMk cId="3978130760" sldId="685"/>
        </pc:sldMkLst>
        <pc:spChg chg="mod">
          <ac:chgData name="Jaana Kokkonen" userId="fd0ea1af-346e-4258-bc54-cec630bd1122" providerId="ADAL" clId="{D3E00D13-3580-4190-A54D-A55A2C42CEB7}" dt="2024-03-11T08:10:01.944" v="15" actId="20577"/>
          <ac:spMkLst>
            <pc:docMk/>
            <pc:sldMk cId="3978130760" sldId="685"/>
            <ac:spMk id="2" creationId="{81A73B43-1EB6-4A1D-81F2-91C5559DF55E}"/>
          </ac:spMkLst>
        </pc:spChg>
      </pc:sldChg>
      <pc:sldChg chg="addSp delSp modSp mod">
        <pc:chgData name="Jaana Kokkonen" userId="fd0ea1af-346e-4258-bc54-cec630bd1122" providerId="ADAL" clId="{D3E00D13-3580-4190-A54D-A55A2C42CEB7}" dt="2024-03-21T07:36:45.961" v="1228" actId="1037"/>
        <pc:sldMkLst>
          <pc:docMk/>
          <pc:sldMk cId="1273342102" sldId="804"/>
        </pc:sldMkLst>
        <pc:spChg chg="mod">
          <ac:chgData name="Jaana Kokkonen" userId="fd0ea1af-346e-4258-bc54-cec630bd1122" providerId="ADAL" clId="{D3E00D13-3580-4190-A54D-A55A2C42CEB7}" dt="2024-03-20T14:14:49.647" v="1155" actId="20577"/>
          <ac:spMkLst>
            <pc:docMk/>
            <pc:sldMk cId="1273342102" sldId="804"/>
            <ac:spMk id="6" creationId="{13023CF5-5720-47D3-B967-8478CACFD83F}"/>
          </ac:spMkLst>
        </pc:spChg>
        <pc:spChg chg="mod">
          <ac:chgData name="Jaana Kokkonen" userId="fd0ea1af-346e-4258-bc54-cec630bd1122" providerId="ADAL" clId="{D3E00D13-3580-4190-A54D-A55A2C42CEB7}" dt="2024-03-21T07:36:45.961" v="1228" actId="1037"/>
          <ac:spMkLst>
            <pc:docMk/>
            <pc:sldMk cId="1273342102" sldId="804"/>
            <ac:spMk id="8" creationId="{9201FF6F-70E4-494A-AF97-7FDB53D6943F}"/>
          </ac:spMkLst>
        </pc:spChg>
        <pc:picChg chg="add del mod">
          <ac:chgData name="Jaana Kokkonen" userId="fd0ea1af-346e-4258-bc54-cec630bd1122" providerId="ADAL" clId="{D3E00D13-3580-4190-A54D-A55A2C42CEB7}" dt="2024-03-13T09:12:45.372" v="120" actId="478"/>
          <ac:picMkLst>
            <pc:docMk/>
            <pc:sldMk cId="1273342102" sldId="804"/>
            <ac:picMk id="2" creationId="{BC117298-C276-961D-E6D1-C28CC1BA7BD7}"/>
          </ac:picMkLst>
        </pc:picChg>
        <pc:picChg chg="add del mod">
          <ac:chgData name="Jaana Kokkonen" userId="fd0ea1af-346e-4258-bc54-cec630bd1122" providerId="ADAL" clId="{D3E00D13-3580-4190-A54D-A55A2C42CEB7}" dt="2024-03-13T09:27:51.434" v="125" actId="478"/>
          <ac:picMkLst>
            <pc:docMk/>
            <pc:sldMk cId="1273342102" sldId="804"/>
            <ac:picMk id="3" creationId="{E9055D66-76DF-E39F-46B0-16ECD99B14CC}"/>
          </ac:picMkLst>
        </pc:picChg>
        <pc:picChg chg="add mod">
          <ac:chgData name="Jaana Kokkonen" userId="fd0ea1af-346e-4258-bc54-cec630bd1122" providerId="ADAL" clId="{D3E00D13-3580-4190-A54D-A55A2C42CEB7}" dt="2024-03-13T09:31:57.205" v="721" actId="962"/>
          <ac:picMkLst>
            <pc:docMk/>
            <pc:sldMk cId="1273342102" sldId="804"/>
            <ac:picMk id="4" creationId="{FF25BF6B-B67F-986B-7C13-A67A0B812B0A}"/>
          </ac:picMkLst>
        </pc:picChg>
      </pc:sldChg>
      <pc:sldChg chg="modSp new mod">
        <pc:chgData name="Jaana Kokkonen" userId="fd0ea1af-346e-4258-bc54-cec630bd1122" providerId="ADAL" clId="{D3E00D13-3580-4190-A54D-A55A2C42CEB7}" dt="2024-03-20T14:03:52.604" v="1148" actId="20577"/>
        <pc:sldMkLst>
          <pc:docMk/>
          <pc:sldMk cId="2157947360" sldId="805"/>
        </pc:sldMkLst>
        <pc:spChg chg="mod">
          <ac:chgData name="Jaana Kokkonen" userId="fd0ea1af-346e-4258-bc54-cec630bd1122" providerId="ADAL" clId="{D3E00D13-3580-4190-A54D-A55A2C42CEB7}" dt="2024-03-20T14:03:52.604" v="1148" actId="20577"/>
          <ac:spMkLst>
            <pc:docMk/>
            <pc:sldMk cId="2157947360" sldId="805"/>
            <ac:spMk id="2" creationId="{6E3ADC9D-98EE-48FF-518E-14EE8EE6A44F}"/>
          </ac:spMkLst>
        </pc:spChg>
        <pc:spChg chg="mod">
          <ac:chgData name="Jaana Kokkonen" userId="fd0ea1af-346e-4258-bc54-cec630bd1122" providerId="ADAL" clId="{D3E00D13-3580-4190-A54D-A55A2C42CEB7}" dt="2024-03-11T08:11:02.287" v="33" actId="14100"/>
          <ac:spMkLst>
            <pc:docMk/>
            <pc:sldMk cId="2157947360" sldId="805"/>
            <ac:spMk id="3" creationId="{AF034F15-457D-428C-09B1-7ECA5E01A096}"/>
          </ac:spMkLst>
        </pc:spChg>
      </pc:sldChg>
      <pc:sldChg chg="add">
        <pc:chgData name="Jaana Kokkonen" userId="fd0ea1af-346e-4258-bc54-cec630bd1122" providerId="ADAL" clId="{D3E00D13-3580-4190-A54D-A55A2C42CEB7}" dt="2024-03-11T08:11:08.580" v="34"/>
        <pc:sldMkLst>
          <pc:docMk/>
          <pc:sldMk cId="3006831301" sldId="806"/>
        </pc:sldMkLst>
      </pc:sldChg>
      <pc:sldChg chg="addSp delSp modSp add mod">
        <pc:chgData name="Jaana Kokkonen" userId="fd0ea1af-346e-4258-bc54-cec630bd1122" providerId="ADAL" clId="{D3E00D13-3580-4190-A54D-A55A2C42CEB7}" dt="2024-03-21T07:36:40.089" v="1227" actId="1037"/>
        <pc:sldMkLst>
          <pc:docMk/>
          <pc:sldMk cId="161222696" sldId="807"/>
        </pc:sldMkLst>
        <pc:spChg chg="mod">
          <ac:chgData name="Jaana Kokkonen" userId="fd0ea1af-346e-4258-bc54-cec630bd1122" providerId="ADAL" clId="{D3E00D13-3580-4190-A54D-A55A2C42CEB7}" dt="2024-03-20T14:14:56.693" v="1159" actId="20577"/>
          <ac:spMkLst>
            <pc:docMk/>
            <pc:sldMk cId="161222696" sldId="807"/>
            <ac:spMk id="6" creationId="{AAD475B0-81C6-0D91-C7AD-77D4D9D59798}"/>
          </ac:spMkLst>
        </pc:spChg>
        <pc:spChg chg="mod">
          <ac:chgData name="Jaana Kokkonen" userId="fd0ea1af-346e-4258-bc54-cec630bd1122" providerId="ADAL" clId="{D3E00D13-3580-4190-A54D-A55A2C42CEB7}" dt="2024-03-21T07:36:40.089" v="1227" actId="1037"/>
          <ac:spMkLst>
            <pc:docMk/>
            <pc:sldMk cId="161222696" sldId="807"/>
            <ac:spMk id="8" creationId="{C024A07F-4E9D-A907-C0D3-E1D7098D6A5F}"/>
          </ac:spMkLst>
        </pc:spChg>
        <pc:picChg chg="add mod">
          <ac:chgData name="Jaana Kokkonen" userId="fd0ea1af-346e-4258-bc54-cec630bd1122" providerId="ADAL" clId="{D3E00D13-3580-4190-A54D-A55A2C42CEB7}" dt="2024-03-20T14:02:27.357" v="1147" actId="962"/>
          <ac:picMkLst>
            <pc:docMk/>
            <pc:sldMk cId="161222696" sldId="807"/>
            <ac:picMk id="2" creationId="{C43A2830-CEF6-1C19-B114-91A855A30F0A}"/>
          </ac:picMkLst>
        </pc:picChg>
        <pc:picChg chg="del">
          <ac:chgData name="Jaana Kokkonen" userId="fd0ea1af-346e-4258-bc54-cec630bd1122" providerId="ADAL" clId="{D3E00D13-3580-4190-A54D-A55A2C42CEB7}" dt="2024-03-20T13:53:17.328" v="739" actId="478"/>
          <ac:picMkLst>
            <pc:docMk/>
            <pc:sldMk cId="161222696" sldId="807"/>
            <ac:picMk id="4" creationId="{D8E91906-CC49-9EE5-9B95-9653BB191E6F}"/>
          </ac:picMkLst>
        </pc:picChg>
      </pc:sldChg>
      <pc:sldChg chg="addSp delSp modSp add mod">
        <pc:chgData name="Jaana Kokkonen" userId="fd0ea1af-346e-4258-bc54-cec630bd1122" providerId="ADAL" clId="{D3E00D13-3580-4190-A54D-A55A2C42CEB7}" dt="2024-03-21T09:12:37.600" v="2116" actId="14100"/>
        <pc:sldMkLst>
          <pc:docMk/>
          <pc:sldMk cId="1998256334" sldId="808"/>
        </pc:sldMkLst>
        <pc:spChg chg="mod">
          <ac:chgData name="Jaana Kokkonen" userId="fd0ea1af-346e-4258-bc54-cec630bd1122" providerId="ADAL" clId="{D3E00D13-3580-4190-A54D-A55A2C42CEB7}" dt="2024-03-21T09:05:09.197" v="2109" actId="20577"/>
          <ac:spMkLst>
            <pc:docMk/>
            <pc:sldMk cId="1998256334" sldId="808"/>
            <ac:spMk id="8" creationId="{B2871585-A2C0-BB18-F4D3-42CA70139E3E}"/>
          </ac:spMkLst>
        </pc:spChg>
        <pc:picChg chg="del">
          <ac:chgData name="Jaana Kokkonen" userId="fd0ea1af-346e-4258-bc54-cec630bd1122" providerId="ADAL" clId="{D3E00D13-3580-4190-A54D-A55A2C42CEB7}" dt="2024-03-21T07:32:33.269" v="1212" actId="478"/>
          <ac:picMkLst>
            <pc:docMk/>
            <pc:sldMk cId="1998256334" sldId="808"/>
            <ac:picMk id="2" creationId="{E113FC6C-CDD1-5086-F5D3-77D6479D43CA}"/>
          </ac:picMkLst>
        </pc:picChg>
        <pc:picChg chg="add del mod">
          <ac:chgData name="Jaana Kokkonen" userId="fd0ea1af-346e-4258-bc54-cec630bd1122" providerId="ADAL" clId="{D3E00D13-3580-4190-A54D-A55A2C42CEB7}" dt="2024-03-21T07:45:14.671" v="1231" actId="478"/>
          <ac:picMkLst>
            <pc:docMk/>
            <pc:sldMk cId="1998256334" sldId="808"/>
            <ac:picMk id="3" creationId="{E5E4CE06-E588-E8CC-F7EB-826920B53DCF}"/>
          </ac:picMkLst>
        </pc:picChg>
        <pc:picChg chg="add del mod">
          <ac:chgData name="Jaana Kokkonen" userId="fd0ea1af-346e-4258-bc54-cec630bd1122" providerId="ADAL" clId="{D3E00D13-3580-4190-A54D-A55A2C42CEB7}" dt="2024-03-21T09:12:28.060" v="2112" actId="478"/>
          <ac:picMkLst>
            <pc:docMk/>
            <pc:sldMk cId="1998256334" sldId="808"/>
            <ac:picMk id="4" creationId="{C68A3812-D9BA-CF60-7126-12AA48E261E8}"/>
          </ac:picMkLst>
        </pc:picChg>
        <pc:picChg chg="add mod">
          <ac:chgData name="Jaana Kokkonen" userId="fd0ea1af-346e-4258-bc54-cec630bd1122" providerId="ADAL" clId="{D3E00D13-3580-4190-A54D-A55A2C42CEB7}" dt="2024-03-21T09:12:37.600" v="2116" actId="14100"/>
          <ac:picMkLst>
            <pc:docMk/>
            <pc:sldMk cId="1998256334" sldId="808"/>
            <ac:picMk id="5" creationId="{E7937B77-411C-798D-1DC5-52A263D1005D}"/>
          </ac:picMkLst>
        </pc:picChg>
      </pc:sldChg>
      <pc:sldChg chg="new">
        <pc:chgData name="Jaana Kokkonen" userId="fd0ea1af-346e-4258-bc54-cec630bd1122" providerId="ADAL" clId="{D3E00D13-3580-4190-A54D-A55A2C42CEB7}" dt="2024-04-02T07:08:00.591" v="2123" actId="680"/>
        <pc:sldMkLst>
          <pc:docMk/>
          <pc:sldMk cId="2094304881" sldId="809"/>
        </pc:sldMkLst>
      </pc:sldChg>
      <pc:sldChg chg="delSp modSp add del mod">
        <pc:chgData name="Jaana Kokkonen" userId="fd0ea1af-346e-4258-bc54-cec630bd1122" providerId="ADAL" clId="{D3E00D13-3580-4190-A54D-A55A2C42CEB7}" dt="2024-04-02T07:07:45.103" v="2122" actId="47"/>
        <pc:sldMkLst>
          <pc:docMk/>
          <pc:sldMk cId="2899038285" sldId="809"/>
        </pc:sldMkLst>
        <pc:spChg chg="mod">
          <ac:chgData name="Jaana Kokkonen" userId="fd0ea1af-346e-4258-bc54-cec630bd1122" providerId="ADAL" clId="{D3E00D13-3580-4190-A54D-A55A2C42CEB7}" dt="2024-04-02T05:11:03.986" v="2121" actId="20577"/>
          <ac:spMkLst>
            <pc:docMk/>
            <pc:sldMk cId="2899038285" sldId="809"/>
            <ac:spMk id="8" creationId="{C7DD16E1-4C9E-8689-2895-1C70E4A022A5}"/>
          </ac:spMkLst>
        </pc:spChg>
        <pc:picChg chg="del">
          <ac:chgData name="Jaana Kokkonen" userId="fd0ea1af-346e-4258-bc54-cec630bd1122" providerId="ADAL" clId="{D3E00D13-3580-4190-A54D-A55A2C42CEB7}" dt="2024-03-21T12:21:43.875" v="2118" actId="478"/>
          <ac:picMkLst>
            <pc:docMk/>
            <pc:sldMk cId="2899038285" sldId="809"/>
            <ac:picMk id="5" creationId="{EBE140D0-1957-FA76-29C9-9DDFA747F07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2DFED-3086-791D-C1CB-D0043EF59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0F6680C-77FE-66C3-39DB-61145792E4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12B21B2-73EF-AD9D-8FFF-BEEFF5AA2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5F7ABB4-AF00-5F83-69FC-4686EB35E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114131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A8CEB-D6F2-CA00-4D3D-28C65F2B5C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7D150D9-944A-DDC4-7E36-3A71081FA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02532F6-6FC7-8540-C953-C2D9A417FB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C1C89C1-FB36-C4CD-B1A9-2C7B47569F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52770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9081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19771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12804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5896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12257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44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789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116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908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622097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7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802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64955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06544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42168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080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327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5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472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7616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6402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914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18.6.2024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45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  <p:sldLayoutId id="2147483756" r:id="rId18"/>
    <p:sldLayoutId id="2147483757" r:id="rId19"/>
    <p:sldLayoutId id="2147483758" r:id="rId20"/>
    <p:sldLayoutId id="2147483759" r:id="rId21"/>
    <p:sldLayoutId id="2147483760" r:id="rId2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ilastot.tulli.fi/documents/179508185/203434165/Kuvioita%20Suomen%20ulkomaankaupasta%202024/e2681733-cd1a-ab1d-c40b-43c7e425ba95/Kuvioita%20Suomen%20ulkomaankaupasta%202024.pdf?version=1.5&amp;t=1716962465373" TargetMode="External"/><Relationship Id="rId2" Type="http://schemas.openxmlformats.org/officeDocument/2006/relationships/hyperlink" Target="https://tilastot.tulli.fi/-/tavaroiden-ulkomaankauppa-maakunnittain-vuonna-202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3ADC9D-98EE-48FF-518E-14EE8EE6A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7158544" cy="584856"/>
          </a:xfrm>
        </p:spPr>
        <p:txBody>
          <a:bodyPr/>
          <a:lstStyle/>
          <a:p>
            <a:r>
              <a:rPr lang="fi-FI" dirty="0"/>
              <a:t>Tavaroiden ulkomaankauppa 2023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034F15-457D-428C-09B1-7ECA5E01A0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5085183"/>
            <a:ext cx="6221412" cy="412329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Lähde: Tulli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588D9C10-78AF-70EB-BDCA-9A738FF45D33}"/>
              </a:ext>
            </a:extLst>
          </p:cNvPr>
          <p:cNvSpPr txBox="1"/>
          <p:nvPr/>
        </p:nvSpPr>
        <p:spPr>
          <a:xfrm>
            <a:off x="3719736" y="549751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(</a:t>
            </a:r>
            <a:r>
              <a:rPr lang="fi-FI" sz="1400" dirty="0">
                <a:hlinkClick r:id="rId2"/>
              </a:rPr>
              <a:t>Tavaroiden ulkomaankauppa maakunnittain vuonna 2023 - Tulli Tilastot</a:t>
            </a:r>
            <a:r>
              <a:rPr lang="fi-FI" sz="1400" dirty="0"/>
              <a:t>)</a:t>
            </a:r>
          </a:p>
          <a:p>
            <a:pPr algn="l"/>
            <a:r>
              <a:rPr lang="fi-FI" sz="1400" b="0" i="0" dirty="0">
                <a:effectLst/>
                <a:highlight>
                  <a:srgbClr val="FFFFFF"/>
                </a:highlight>
                <a:latin typeface="Pragmatica"/>
                <a:hlinkClick r:id="rId3" tooltip="Lataa Kuvioita Suomen ulkomaankaupasta 2024"/>
              </a:rPr>
              <a:t>Kuvioita Suomen ulkomaankaupasta 2024 (pdf, 1120 </a:t>
            </a:r>
            <a:r>
              <a:rPr lang="fi-FI" sz="1400" b="0" i="0" dirty="0" err="1">
                <a:effectLst/>
                <a:highlight>
                  <a:srgbClr val="FFFFFF"/>
                </a:highlight>
                <a:latin typeface="Pragmatica"/>
                <a:hlinkClick r:id="rId3" tooltip="Lataa Kuvioita Suomen ulkomaankaupasta 2024"/>
              </a:rPr>
              <a:t>kt</a:t>
            </a:r>
            <a:r>
              <a:rPr lang="fi-FI" sz="1400" b="0" i="0" dirty="0">
                <a:effectLst/>
                <a:highlight>
                  <a:srgbClr val="FFFFFF"/>
                </a:highlight>
                <a:latin typeface="Pragmatica"/>
                <a:hlinkClick r:id="rId3" tooltip="Lataa Kuvioita Suomen ulkomaankaupasta 2024"/>
              </a:rPr>
              <a:t>)</a:t>
            </a:r>
            <a:endParaRPr lang="fi-FI" sz="1400" b="0" i="0" dirty="0">
              <a:solidFill>
                <a:srgbClr val="1D252D"/>
              </a:solidFill>
              <a:effectLst/>
              <a:highlight>
                <a:srgbClr val="FFFFFF"/>
              </a:highlight>
              <a:latin typeface="Pragmatica"/>
            </a:endParaRPr>
          </a:p>
        </p:txBody>
      </p:sp>
    </p:spTree>
    <p:extLst>
      <p:ext uri="{BB962C8B-B14F-4D97-AF65-F5344CB8AC3E}">
        <p14:creationId xmlns:p14="http://schemas.microsoft.com/office/powerpoint/2010/main" val="2157947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D5F185-4D61-3815-9B00-A0665FE592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392" y="602736"/>
            <a:ext cx="8928992" cy="450000"/>
          </a:xfr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Etelä-Savon yritysten* tavaroiden ulkomaankauppa 2023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1958FF3-849A-FE3F-BE2C-720B7E1F670D}"/>
              </a:ext>
            </a:extLst>
          </p:cNvPr>
          <p:cNvSpPr txBox="1"/>
          <p:nvPr/>
        </p:nvSpPr>
        <p:spPr>
          <a:xfrm>
            <a:off x="479376" y="6309320"/>
            <a:ext cx="116652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Lähde: Tulli</a:t>
            </a:r>
            <a:endParaRPr lang="fi-FI" sz="10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*Yritysten toimipaikat, joiden tavaroiden ulkomaankaupan arvo oli yli 5000 euroa tarkasteluajanjaksolla. Tilasto sisältää vain tavarakaupan, ei palvelukauppaa.  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18.6.2024 /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jk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7961D19E-9036-A139-A126-7F66371D4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778818"/>
              </p:ext>
            </p:extLst>
          </p:nvPr>
        </p:nvGraphicFramePr>
        <p:xfrm>
          <a:off x="911424" y="1468567"/>
          <a:ext cx="8784976" cy="410445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64090147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3608522012"/>
                    </a:ext>
                  </a:extLst>
                </a:gridCol>
              </a:tblGrid>
              <a:tr h="786700">
                <a:tc>
                  <a:txBody>
                    <a:bodyPr/>
                    <a:lstStyle/>
                    <a:p>
                      <a:r>
                        <a:rPr lang="fi-FI" sz="2400" dirty="0"/>
                        <a:t>VIENTI</a:t>
                      </a:r>
                    </a:p>
                  </a:txBody>
                  <a:tcPr marL="360000" marR="180000" marT="108000" marB="108000" anchor="ctr"/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TUONTI</a:t>
                      </a:r>
                    </a:p>
                  </a:txBody>
                  <a:tcPr marL="360000" marR="180000" marT="180000" marB="18000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427168"/>
                  </a:ext>
                </a:extLst>
              </a:tr>
              <a:tr h="10840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</a:p>
                    <a:p>
                      <a:r>
                        <a:rPr lang="fi-FI" sz="1400" dirty="0"/>
                        <a:t>Vientiyrityksiä 2023</a:t>
                      </a:r>
                      <a:r>
                        <a:rPr lang="fi-FI" sz="1200" dirty="0"/>
                        <a:t>	</a:t>
                      </a:r>
                    </a:p>
                  </a:txBody>
                  <a:tcPr marL="360000" marR="180000" marT="180000" marB="180000" anchor="ctr"/>
                </a:tc>
                <a:tc>
                  <a:txBody>
                    <a:bodyPr/>
                    <a:lstStyle/>
                    <a:p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461</a:t>
                      </a:r>
                    </a:p>
                    <a:p>
                      <a:r>
                        <a:rPr lang="fi-FI" sz="1400" dirty="0"/>
                        <a:t>Tuontiyrityksiä 2023</a:t>
                      </a:r>
                      <a:r>
                        <a:rPr lang="fi-FI" sz="1200" dirty="0"/>
                        <a:t>	</a:t>
                      </a:r>
                    </a:p>
                  </a:txBody>
                  <a:tcPr marL="360000" marR="180000" marT="180000" marB="180000" anchor="ctr"/>
                </a:tc>
                <a:extLst>
                  <a:ext uri="{0D108BD9-81ED-4DB2-BD59-A6C34878D82A}">
                    <a16:rowId xmlns:a16="http://schemas.microsoft.com/office/drawing/2014/main" val="274095432"/>
                  </a:ext>
                </a:extLst>
              </a:tr>
              <a:tr h="11409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516 milj. € (0,7 %)</a:t>
                      </a:r>
                    </a:p>
                    <a:p>
                      <a:r>
                        <a:rPr lang="fi-FI" sz="1400" dirty="0"/>
                        <a:t>Viennin arvo 2023 ja osuus koko maasta</a:t>
                      </a:r>
                    </a:p>
                  </a:txBody>
                  <a:tcPr marL="360000" marR="180000" marT="180000" marB="180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325 milj. € (0,4 %)</a:t>
                      </a:r>
                    </a:p>
                    <a:p>
                      <a:r>
                        <a:rPr lang="fi-FI" sz="1400" dirty="0"/>
                        <a:t>Tuonnin arvo 2023 ja osuus koko maasta</a:t>
                      </a:r>
                    </a:p>
                  </a:txBody>
                  <a:tcPr marL="360000" marR="180000" marT="180000" marB="180000" anchor="ctr"/>
                </a:tc>
                <a:extLst>
                  <a:ext uri="{0D108BD9-81ED-4DB2-BD59-A6C34878D82A}">
                    <a16:rowId xmlns:a16="http://schemas.microsoft.com/office/drawing/2014/main" val="2006742371"/>
                  </a:ext>
                </a:extLst>
              </a:tr>
              <a:tr h="1092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  <a:p>
                      <a:r>
                        <a:rPr lang="fi-FI" sz="1400" dirty="0"/>
                        <a:t>Viennin arvon muutos edellisvuoteen</a:t>
                      </a:r>
                    </a:p>
                  </a:txBody>
                  <a:tcPr marL="360000" marR="180000" marT="180000" marB="180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b="1" dirty="0"/>
                        <a:t>+2,8 %</a:t>
                      </a:r>
                    </a:p>
                    <a:p>
                      <a:r>
                        <a:rPr lang="fi-FI" sz="1400" dirty="0"/>
                        <a:t>Tuonnin arvon muutos edellisvuoteen</a:t>
                      </a:r>
                    </a:p>
                  </a:txBody>
                  <a:tcPr marL="360000" marR="180000" marT="180000" marB="180000" anchor="ctr"/>
                </a:tc>
                <a:extLst>
                  <a:ext uri="{0D108BD9-81ED-4DB2-BD59-A6C34878D82A}">
                    <a16:rowId xmlns:a16="http://schemas.microsoft.com/office/drawing/2014/main" val="1753405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21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/>
          <p:cNvSpPr txBox="1">
            <a:spLocks noGrp="1"/>
          </p:cNvSpPr>
          <p:nvPr>
            <p:ph type="title" idx="4294967295"/>
          </p:nvPr>
        </p:nvSpPr>
        <p:spPr>
          <a:xfrm>
            <a:off x="695400" y="307346"/>
            <a:ext cx="11089232" cy="57606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2800" kern="0" dirty="0"/>
              <a:t>Tavarav</a:t>
            </a:r>
            <a:r>
              <a:rPr kumimoji="0" lang="fi-FI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iennin</a:t>
            </a: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ja tuonnin arvo maakunnittain 2023</a:t>
            </a:r>
            <a:r>
              <a:rPr lang="fi-FI" sz="2800" kern="0" dirty="0"/>
              <a:t>, </a:t>
            </a: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milj. euroa</a:t>
            </a:r>
            <a:endParaRPr kumimoji="0" lang="fi-FI" sz="1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Kuva 8" descr="Palkkikaavio viennin ja tuonnin arvosta maakunnittain vuonna 2023. Eniten vietiin ja tuotiin Uudeltamaalta, Varsinais-Suomesta ja Pirkanmaalta, ja vähiten Ahvenanmaalta, Etelä-Savosta ja Kainuusta.">
            <a:extLst>
              <a:ext uri="{FF2B5EF4-FFF2-40B4-BE49-F238E27FC236}">
                <a16:creationId xmlns:a16="http://schemas.microsoft.com/office/drawing/2014/main" id="{53795803-D527-2C8F-24EA-36B2DB861B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32" y="1052736"/>
            <a:ext cx="8573843" cy="4999350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977C7D39-F23F-008F-B9A8-A177F4A5F99D}"/>
              </a:ext>
            </a:extLst>
          </p:cNvPr>
          <p:cNvSpPr txBox="1"/>
          <p:nvPr/>
        </p:nvSpPr>
        <p:spPr>
          <a:xfrm>
            <a:off x="715550" y="6525344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lang="fi-FI" sz="105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						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18.6.2024 /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/>
          <p:cNvSpPr txBox="1">
            <a:spLocks noGrp="1"/>
          </p:cNvSpPr>
          <p:nvPr>
            <p:ph type="title" idx="4294967295"/>
          </p:nvPr>
        </p:nvSpPr>
        <p:spPr>
          <a:xfrm>
            <a:off x="623392" y="404664"/>
            <a:ext cx="8137920" cy="57606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Vienti ja tuonti maakunnittain 2021 - 2023</a:t>
            </a:r>
            <a:endParaRPr kumimoji="0" lang="fi-FI" sz="1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93F9FFEA-A084-9B45-6473-6DB30543E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035739"/>
              </p:ext>
            </p:extLst>
          </p:nvPr>
        </p:nvGraphicFramePr>
        <p:xfrm>
          <a:off x="718862" y="1085444"/>
          <a:ext cx="9361038" cy="4791828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82486">
                  <a:extLst>
                    <a:ext uri="{9D8B030D-6E8A-4147-A177-3AD203B41FA5}">
                      <a16:colId xmlns:a16="http://schemas.microsoft.com/office/drawing/2014/main" val="2557806018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2180273362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489008674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2939204071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725135235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2315165494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3568318753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3151754317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638644176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2900008578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574051161"/>
                    </a:ext>
                  </a:extLst>
                </a:gridCol>
                <a:gridCol w="590448">
                  <a:extLst>
                    <a:ext uri="{9D8B030D-6E8A-4147-A177-3AD203B41FA5}">
                      <a16:colId xmlns:a16="http://schemas.microsoft.com/office/drawing/2014/main" val="1163248652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734820254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2871182900"/>
                    </a:ext>
                  </a:extLst>
                </a:gridCol>
                <a:gridCol w="651952">
                  <a:extLst>
                    <a:ext uri="{9D8B030D-6E8A-4147-A177-3AD203B41FA5}">
                      <a16:colId xmlns:a16="http://schemas.microsoft.com/office/drawing/2014/main" val="2700133600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40417134"/>
                    </a:ext>
                  </a:extLst>
                </a:gridCol>
                <a:gridCol w="467436">
                  <a:extLst>
                    <a:ext uri="{9D8B030D-6E8A-4147-A177-3AD203B41FA5}">
                      <a16:colId xmlns:a16="http://schemas.microsoft.com/office/drawing/2014/main" val="3656360863"/>
                    </a:ext>
                  </a:extLst>
                </a:gridCol>
              </a:tblGrid>
              <a:tr h="48260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Alue</a:t>
                      </a:r>
                    </a:p>
                  </a:txBody>
                  <a:tcPr marL="72000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Vienti 2021,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>
                          <a:effectLst/>
                          <a:latin typeface="+mn-lt"/>
                        </a:rPr>
                        <a:t>Osuus 2021, %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>
                          <a:effectLst/>
                          <a:latin typeface="+mn-lt"/>
                        </a:rPr>
                        <a:t>Vienti 2022, milj. euroa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>
                          <a:effectLst/>
                          <a:latin typeface="+mn-lt"/>
                        </a:rPr>
                        <a:t>Osuus 2022, %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>
                          <a:effectLst/>
                          <a:latin typeface="+mn-lt"/>
                        </a:rPr>
                        <a:t>Muutos 2022, %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>
                          <a:effectLst/>
                          <a:latin typeface="+mn-lt"/>
                        </a:rPr>
                        <a:t>Vienti 2023, milj. euroa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>
                          <a:effectLst/>
                          <a:latin typeface="+mn-lt"/>
                        </a:rPr>
                        <a:t>Osuus 2023, %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>
                          <a:effectLst/>
                          <a:latin typeface="+mn-lt"/>
                        </a:rPr>
                        <a:t>Muutos 2023, %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Tuonti 2021,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2021,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Tuonti 2022,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2022,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Muutos 2022,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Tuonti 2023, milj. euroa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Osuus 2023,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Muutos 2023, %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5106" marT="5106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09139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Uusimaa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19 341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28,1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23 877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29,2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23,4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22 555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29,6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-5,5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40 962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56,2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52 476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56,7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28,1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45 209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58,9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-13,8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57209611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Varsinais-Suomi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8 039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11,7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8 734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10,7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8,6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8 637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11,3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5 771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7,9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5 798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4 788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-17,4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1810602137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Satakunta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4 859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7,1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6 587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35,6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5 678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7,4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-13,8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2 281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2 963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29,9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2 750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-7,2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1466698579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Kanta-Häme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1 829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1 913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1 812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-5,3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1 131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1 096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-3,1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1 093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-0,3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2101463797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Pirkanmaa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5 927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6 985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17,8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7 315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9,6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4 303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5,9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4 760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10,6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4 254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-10,6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3106056186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Päijät-Häme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2 054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2 378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15,8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2 194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-7,7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1 218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1 382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13,5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1 213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-12,2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120986313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Kymenlaakso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3 181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3 310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3 095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-6,5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1 007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1 111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10,3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1 059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-4,7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1703260908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Etelä-Karjala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2 583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2 985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15,5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2 748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-7,9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523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0,6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466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-9,9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2500348753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Etelä-Savo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478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0,7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516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0,6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7,9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516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311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316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0,3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1,4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325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0,4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2,8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3153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Pohjois-Savo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1 925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2 157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12,1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1 898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-12,0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641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655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-6,3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2227700168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Pohjois-Karjala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1 029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1 207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17,3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993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-17,7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445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443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-0,5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428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0,6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-3,4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715669415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Keski-Suomi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2 850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2 996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3 240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1 281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1 233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-3,7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1 291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77218450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Etelä-Pohjanmaa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773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843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9,1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844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821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942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14,8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871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-7,5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2865176979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Pohjanmaa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3 656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3 917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7,2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4 111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1 938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2 300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18,7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2 018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-12,3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2985178335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Keski-Pohjanmaa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2 373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2 862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20,6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2 402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-16,1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2 926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3 554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21,4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2 343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-34,1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831061206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Pohjois-Pohjanmaa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2 195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2 463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12,2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2 205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-10,5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2 361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2 785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17,9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2 160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-22,4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124636613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Kainuu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520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814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56,6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721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-11,4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94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17,3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122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10,1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383166540"/>
                  </a:ext>
                </a:extLst>
              </a:tr>
              <a:tr h="163164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Lappi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4 244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5 127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20,8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4 357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-15,0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2 409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2 996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24,4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2 510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3,3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-16,2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4012963017"/>
                  </a:ext>
                </a:extLst>
              </a:tr>
              <a:tr h="19304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Ahvenanmaa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113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163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0,2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44,1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184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12,7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0,5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1 098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1,2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185,0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334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0,4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-69,6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4059095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Tuntematon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938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2 051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2,5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118,7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813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-60,4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2 127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2,9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5 936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6,4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179,1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2 874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3,7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-51,6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b"/>
                </a:tc>
                <a:extLst>
                  <a:ext uri="{0D108BD9-81ED-4DB2-BD59-A6C34878D82A}">
                    <a16:rowId xmlns:a16="http://schemas.microsoft.com/office/drawing/2014/main" val="1660390624"/>
                  </a:ext>
                </a:extLst>
              </a:tr>
              <a:tr h="26481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KOKO 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5106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68 908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100,0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>
                          <a:effectLst/>
                          <a:latin typeface="+mn-lt"/>
                        </a:rPr>
                        <a:t>81 885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100,0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18,8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76 319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100,0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-6,8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72 936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100,0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92 469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100,0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26,8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76 719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100,0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  <a:latin typeface="+mn-lt"/>
                        </a:rPr>
                        <a:t>-17,0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06" marR="72000" marT="5106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385579"/>
                  </a:ext>
                </a:extLst>
              </a:tr>
            </a:tbl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E526D72F-D4B7-BC25-1489-16DD34744575}"/>
              </a:ext>
            </a:extLst>
          </p:cNvPr>
          <p:cNvSpPr txBox="1"/>
          <p:nvPr/>
        </p:nvSpPr>
        <p:spPr>
          <a:xfrm>
            <a:off x="715550" y="6525344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lang="fi-FI" sz="105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						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18.6.2024 /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0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332656"/>
            <a:ext cx="10009112" cy="504056"/>
          </a:xfrm>
        </p:spPr>
        <p:txBody>
          <a:bodyPr/>
          <a:lstStyle/>
          <a:p>
            <a:r>
              <a:rPr lang="fi-FI" dirty="0"/>
              <a:t>Viennin arvo maakunnittain vuosina 2022-2023, miljoonaa euroa</a:t>
            </a:r>
          </a:p>
        </p:txBody>
      </p:sp>
      <p:pic>
        <p:nvPicPr>
          <p:cNvPr id="2" name="Kuva 1" descr="Palkkikaavio viennin arvosta maakunnittain vuosina 2022 ja 2023. Suurin viennin arvo vuonna 2023 oli Uudellamaalla, 22 555 miljoonaa euroa, ja Varsinais-Suomessa, 8 637 miljoonaa euroa. Pienin viennin arvo oli Ahvenanmaalla, 184 miljoonaa euroa sekä Etelä-Savossa, 516 miljoonaa euroa.">
            <a:extLst>
              <a:ext uri="{FF2B5EF4-FFF2-40B4-BE49-F238E27FC236}">
                <a16:creationId xmlns:a16="http://schemas.microsoft.com/office/drawing/2014/main" id="{8334487C-E0C1-E52F-431B-061EE76BC9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1124744"/>
            <a:ext cx="9509701" cy="4968552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2ED21A51-4161-2B17-640D-0A8DF4DB3A88}"/>
              </a:ext>
            </a:extLst>
          </p:cNvPr>
          <p:cNvSpPr txBox="1"/>
          <p:nvPr/>
        </p:nvSpPr>
        <p:spPr>
          <a:xfrm>
            <a:off x="715550" y="6525344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lang="fi-FI" sz="105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						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18.6.2024 /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2EA57-B53D-F828-F1AE-60E378715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C024A07F-4E9D-A907-C0D3-E1D7098D6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332656"/>
            <a:ext cx="10369152" cy="504056"/>
          </a:xfrm>
        </p:spPr>
        <p:txBody>
          <a:bodyPr/>
          <a:lstStyle/>
          <a:p>
            <a:r>
              <a:rPr lang="fi-FI" dirty="0"/>
              <a:t>Viennin arvo maakunnittain vuosina 2019-2023, miljoonaa euroa</a:t>
            </a:r>
          </a:p>
        </p:txBody>
      </p:sp>
      <p:pic>
        <p:nvPicPr>
          <p:cNvPr id="3" name="Kuva 2" descr="Pylväskaavio viennin arvosta maakunnittain 2019-2023. Suurin viennin arvo vuonna 2023 oli Uudellamaalla, noin 22 600 miljoonaa euroa, mikä on noin kolminkertaisesti seuraavaksi suurimman, eli Varsinais-Suomen viennin arvosta. Pienimmät viennin arvot olivat Ahvenanmaalla, 184 miljoonaa euroa sekä Etelä-Savossa, 516 miljoonaa euroa.">
            <a:extLst>
              <a:ext uri="{FF2B5EF4-FFF2-40B4-BE49-F238E27FC236}">
                <a16:creationId xmlns:a16="http://schemas.microsoft.com/office/drawing/2014/main" id="{6A471A85-F33E-F96C-088C-58C5C4DC5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262" y="1124744"/>
            <a:ext cx="9505192" cy="5220557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BC898306-FD86-0D1F-EA59-C96BF1CEDA37}"/>
              </a:ext>
            </a:extLst>
          </p:cNvPr>
          <p:cNvSpPr txBox="1"/>
          <p:nvPr/>
        </p:nvSpPr>
        <p:spPr>
          <a:xfrm>
            <a:off x="715550" y="6525344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lang="fi-FI" sz="105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						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18.6.2024 /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/>
          <p:cNvSpPr txBox="1">
            <a:spLocks noGrp="1"/>
          </p:cNvSpPr>
          <p:nvPr>
            <p:ph type="title" idx="4294967295"/>
          </p:nvPr>
        </p:nvSpPr>
        <p:spPr>
          <a:xfrm>
            <a:off x="479376" y="188640"/>
            <a:ext cx="10585176" cy="100811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Yritysten toimipaikkojen* lukumäärät viennissä maakunnittain 2021 - 2023 </a:t>
            </a: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(kauppa yhteensä ja ulkokauppa)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469099" y="6139433"/>
            <a:ext cx="116652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Lähde: Tulli</a:t>
            </a:r>
            <a:endParaRPr lang="fi-FI" sz="105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*Yritysten toimipaikat, joiden tavaroiden ulkomaankaupan arvo oli yli 5000 euroa tarkasteluajanjaksolla.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Ulkokaupalla tarkoitetaan EU-alueen ulkopuolelle suuntautuvaa kauppaa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					        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18.6.2024 /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jk</a:t>
            </a:r>
            <a:endParaRPr kumimoji="0" lang="fi-FI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C943D499-DAF7-AE67-811F-D6C8C1063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546181"/>
              </p:ext>
            </p:extLst>
          </p:nvPr>
        </p:nvGraphicFramePr>
        <p:xfrm>
          <a:off x="623392" y="1196752"/>
          <a:ext cx="9289035" cy="476222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047467">
                  <a:extLst>
                    <a:ext uri="{9D8B030D-6E8A-4147-A177-3AD203B41FA5}">
                      <a16:colId xmlns:a16="http://schemas.microsoft.com/office/drawing/2014/main" val="2285647768"/>
                    </a:ext>
                  </a:extLst>
                </a:gridCol>
                <a:gridCol w="1206928">
                  <a:extLst>
                    <a:ext uri="{9D8B030D-6E8A-4147-A177-3AD203B41FA5}">
                      <a16:colId xmlns:a16="http://schemas.microsoft.com/office/drawing/2014/main" val="2672878000"/>
                    </a:ext>
                  </a:extLst>
                </a:gridCol>
                <a:gridCol w="1206928">
                  <a:extLst>
                    <a:ext uri="{9D8B030D-6E8A-4147-A177-3AD203B41FA5}">
                      <a16:colId xmlns:a16="http://schemas.microsoft.com/office/drawing/2014/main" val="754216373"/>
                    </a:ext>
                  </a:extLst>
                </a:gridCol>
                <a:gridCol w="1206928">
                  <a:extLst>
                    <a:ext uri="{9D8B030D-6E8A-4147-A177-3AD203B41FA5}">
                      <a16:colId xmlns:a16="http://schemas.microsoft.com/office/drawing/2014/main" val="2768713581"/>
                    </a:ext>
                  </a:extLst>
                </a:gridCol>
                <a:gridCol w="1206928">
                  <a:extLst>
                    <a:ext uri="{9D8B030D-6E8A-4147-A177-3AD203B41FA5}">
                      <a16:colId xmlns:a16="http://schemas.microsoft.com/office/drawing/2014/main" val="3429564302"/>
                    </a:ext>
                  </a:extLst>
                </a:gridCol>
                <a:gridCol w="1206928">
                  <a:extLst>
                    <a:ext uri="{9D8B030D-6E8A-4147-A177-3AD203B41FA5}">
                      <a16:colId xmlns:a16="http://schemas.microsoft.com/office/drawing/2014/main" val="2322672455"/>
                    </a:ext>
                  </a:extLst>
                </a:gridCol>
                <a:gridCol w="1206928">
                  <a:extLst>
                    <a:ext uri="{9D8B030D-6E8A-4147-A177-3AD203B41FA5}">
                      <a16:colId xmlns:a16="http://schemas.microsoft.com/office/drawing/2014/main" val="281533344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fi-FI" sz="1200" u="none" strike="noStrike" dirty="0">
                          <a:effectLst/>
                        </a:rPr>
                        <a:t>Alue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2021 </a:t>
                      </a:r>
                      <a:br>
                        <a:rPr lang="fi-FI" sz="1200" u="none" strike="noStrike" dirty="0">
                          <a:effectLst/>
                        </a:rPr>
                      </a:br>
                      <a:r>
                        <a:rPr lang="fi-FI" sz="1200" u="none" strike="noStrike" dirty="0">
                          <a:effectLst/>
                        </a:rPr>
                        <a:t>kauppa yhteensä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2022 </a:t>
                      </a:r>
                      <a:br>
                        <a:rPr lang="fi-FI" sz="1200" u="none" strike="noStrike" dirty="0">
                          <a:effectLst/>
                        </a:rPr>
                      </a:br>
                      <a:r>
                        <a:rPr lang="fi-FI" sz="1200" u="none" strike="noStrike" dirty="0">
                          <a:effectLst/>
                        </a:rPr>
                        <a:t>kauppa yhteensä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2023 </a:t>
                      </a:r>
                      <a:br>
                        <a:rPr lang="fi-FI" sz="1200" u="none" strike="noStrike" dirty="0">
                          <a:effectLst/>
                        </a:rPr>
                      </a:br>
                      <a:r>
                        <a:rPr lang="fi-FI" sz="1200" u="none" strike="noStrike" dirty="0">
                          <a:effectLst/>
                        </a:rPr>
                        <a:t>kauppa yhteensä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2021 </a:t>
                      </a:r>
                      <a:br>
                        <a:rPr lang="fi-FI" sz="1200" u="none" strike="noStrike" dirty="0">
                          <a:effectLst/>
                        </a:rPr>
                      </a:br>
                      <a:r>
                        <a:rPr lang="fi-FI" sz="1200" u="none" strike="noStrike" dirty="0">
                          <a:effectLst/>
                        </a:rPr>
                        <a:t>ulkokauppa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2022 </a:t>
                      </a:r>
                      <a:br>
                        <a:rPr lang="fi-FI" sz="1200" u="none" strike="noStrike" dirty="0">
                          <a:effectLst/>
                        </a:rPr>
                      </a:br>
                      <a:r>
                        <a:rPr lang="fi-FI" sz="1200" u="none" strike="noStrike" dirty="0">
                          <a:effectLst/>
                        </a:rPr>
                        <a:t>ulkokauppa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2023  </a:t>
                      </a:r>
                      <a:br>
                        <a:rPr lang="fi-FI" sz="1200" u="none" strike="noStrike" dirty="0">
                          <a:effectLst/>
                        </a:rPr>
                      </a:br>
                      <a:r>
                        <a:rPr lang="fi-FI" sz="1200" u="none" strike="noStrike" dirty="0">
                          <a:effectLst/>
                        </a:rPr>
                        <a:t>ulkokauppa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78213"/>
                  </a:ext>
                </a:extLst>
              </a:tr>
              <a:tr h="14623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Uusimaa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6 926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6 718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5 451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4 248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4 004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2 680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2117639903"/>
                  </a:ext>
                </a:extLst>
              </a:tr>
              <a:tr h="174481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Varsinais-Suomi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1 751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1 650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1 382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1 028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931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675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3533390250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Satakunta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639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510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363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335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252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4067087793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Kanta-Häme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466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469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372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243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153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347141984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Pirkanmaa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1 661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1 648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1 330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1 018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972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669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1866078260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Päijät-Häme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677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637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527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425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403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289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736459676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Kymenlaakso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414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423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329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189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2975640730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Etelä-Karjala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385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385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162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2041631968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Etelä-Savo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277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274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240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169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152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109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628753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Pohjois-Savo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466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465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372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277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266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179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4055208438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Pohjois-Karjala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363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255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238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211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128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1140070062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Keski-Suomi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578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544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451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342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325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233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2505572650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Etelä-Pohjanmaa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629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635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530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339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323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224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2611932385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Pohjanmaa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736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725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619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404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392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288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3213818172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Keski-Pohjanmaa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197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221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160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115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73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846932688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Pohjois-Pohjanmaa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911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908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712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519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484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321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2147282685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Kainuu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104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111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61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34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2671523181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</a:rPr>
                        <a:t>Lappi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480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502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405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198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217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149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2749642989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Ahvenanmaa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175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168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132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31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1317901975"/>
                  </a:ext>
                </a:extLst>
              </a:tr>
              <a:tr h="176143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Tuntematon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278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468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580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79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91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169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b"/>
                </a:tc>
                <a:extLst>
                  <a:ext uri="{0D108BD9-81ED-4DB2-BD59-A6C34878D82A}">
                    <a16:rowId xmlns:a16="http://schemas.microsoft.com/office/drawing/2014/main" val="855724267"/>
                  </a:ext>
                </a:extLst>
              </a:tr>
              <a:tr h="291265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 dirty="0">
                          <a:effectLst/>
                        </a:rPr>
                        <a:t>KOKO MAA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4" marT="46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18 113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17 907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>
                          <a:effectLst/>
                        </a:rPr>
                        <a:t>14 689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10 667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10 119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u="none" strike="noStrike" dirty="0">
                          <a:effectLst/>
                        </a:rPr>
                        <a:t>7 007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4" marR="288000" marT="4664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853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52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918940-F553-21EF-6B37-DF5965E6F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B2871585-A2C0-BB18-F4D3-42CA7013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332656"/>
            <a:ext cx="11089232" cy="504056"/>
          </a:xfrm>
        </p:spPr>
        <p:txBody>
          <a:bodyPr/>
          <a:lstStyle/>
          <a:p>
            <a:r>
              <a:rPr lang="fi-FI" dirty="0"/>
              <a:t>Toimialojen osuudet viennistä maakunnittain 2023, prosenttia</a:t>
            </a:r>
          </a:p>
        </p:txBody>
      </p:sp>
      <p:pic>
        <p:nvPicPr>
          <p:cNvPr id="2" name="Kuva 1" descr="Pinottu palkkikaavio viennin toimialoittaisista osuuksista maakunnittain vuonna 2023. Suurimmat osuudet teollisuuden viennissä olivat Pohjois-Karjalalla, Pohjois-Savolla ja Etelä-Savolla. Suurimmat osuudet kaupan toimialoilla olivat Keski-Pohjanmaalla, Kainuussa ja Keski-Suomessa. Suurimmat osuudet muilla toimialoilla olivat Ahvenanmaalla, Kainuussa ja Uudellamaalla.">
            <a:extLst>
              <a:ext uri="{FF2B5EF4-FFF2-40B4-BE49-F238E27FC236}">
                <a16:creationId xmlns:a16="http://schemas.microsoft.com/office/drawing/2014/main" id="{D3883814-5AF0-F091-FE06-93F529A0F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00" y="980728"/>
            <a:ext cx="9361040" cy="5078569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0D5A3989-723B-C351-479C-FF3E1D87A891}"/>
              </a:ext>
            </a:extLst>
          </p:cNvPr>
          <p:cNvSpPr txBox="1"/>
          <p:nvPr/>
        </p:nvSpPr>
        <p:spPr>
          <a:xfrm>
            <a:off x="715550" y="6525344"/>
            <a:ext cx="113571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Lähde: Tulli</a:t>
            </a:r>
            <a:r>
              <a:rPr lang="fi-FI" sz="1050" dirty="0">
                <a:solidFill>
                  <a:srgbClr val="000000"/>
                </a:solidFill>
                <a:latin typeface="Arial"/>
                <a:cs typeface="Arial" panose="020B0604020202020204" pitchFamily="34" charset="0"/>
              </a:rPr>
              <a:t>				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						              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päivitetty: 18.6.2024 / </a:t>
            </a: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jk</a:t>
            </a:r>
            <a:endParaRPr kumimoji="0" lang="fi-FI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256334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1_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91745</TotalTime>
  <Words>1054</Words>
  <Application>Microsoft Office PowerPoint</Application>
  <PresentationFormat>Laajakuva</PresentationFormat>
  <Paragraphs>566</Paragraphs>
  <Slides>8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Pragmatica</vt:lpstr>
      <vt:lpstr>Times New Roman</vt:lpstr>
      <vt:lpstr>ESAVO</vt:lpstr>
      <vt:lpstr>1_ESAVO</vt:lpstr>
      <vt:lpstr>Tavaroiden ulkomaankauppa 2023</vt:lpstr>
      <vt:lpstr>Etelä-Savon yritysten* tavaroiden ulkomaankauppa 2023</vt:lpstr>
      <vt:lpstr>Tavaraviennin ja tuonnin arvo maakunnittain 2023, milj. euroa</vt:lpstr>
      <vt:lpstr>Vienti ja tuonti maakunnittain 2021 - 2023</vt:lpstr>
      <vt:lpstr>Viennin arvo maakunnittain vuosina 2022-2023, miljoonaa euroa</vt:lpstr>
      <vt:lpstr>Viennin arvo maakunnittain vuosina 2019-2023, miljoonaa euroa</vt:lpstr>
      <vt:lpstr>Yritysten toimipaikkojen* lukumäärät viennissä maakunnittain 2021 - 2023 (kauppa yhteensä ja ulkokauppa)</vt:lpstr>
      <vt:lpstr>Toimialojen osuudet viennistä maakunnittain 2023, prosenttia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Tavaroiden ulkomaankauppa</dc:title>
  <dc:creator>Jaana Kokkonen</dc:creator>
  <cp:lastModifiedBy>Jaana Kokkonen</cp:lastModifiedBy>
  <cp:revision>268</cp:revision>
  <dcterms:created xsi:type="dcterms:W3CDTF">2020-02-25T14:36:39Z</dcterms:created>
  <dcterms:modified xsi:type="dcterms:W3CDTF">2024-06-18T12:57:17Z</dcterms:modified>
</cp:coreProperties>
</file>