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  <p:sldMasterId id="2147483738" r:id="rId2"/>
  </p:sldMasterIdLst>
  <p:notesMasterIdLst>
    <p:notesMasterId r:id="rId11"/>
  </p:notesMasterIdLst>
  <p:sldIdLst>
    <p:sldId id="805" r:id="rId3"/>
    <p:sldId id="1066" r:id="rId4"/>
    <p:sldId id="577" r:id="rId5"/>
    <p:sldId id="368" r:id="rId6"/>
    <p:sldId id="804" r:id="rId7"/>
    <p:sldId id="807" r:id="rId8"/>
    <p:sldId id="618" r:id="rId9"/>
    <p:sldId id="80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873D"/>
    <a:srgbClr val="3D4CB9"/>
    <a:srgbClr val="E26B08"/>
    <a:srgbClr val="F782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ED8390-30AC-4339-B4D5-6D8309C04F4F}" v="9" dt="2026-06-26T11:50:38.8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73" autoAdjust="0"/>
    <p:restoredTop sz="95039" autoAdjust="0"/>
  </p:normalViewPr>
  <p:slideViewPr>
    <p:cSldViewPr showGuides="1">
      <p:cViewPr varScale="1">
        <p:scale>
          <a:sx n="86" d="100"/>
          <a:sy n="86" d="100"/>
        </p:scale>
        <p:origin x="67" y="16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ana Kokkonen" userId="fd0ea1af-346e-4258-bc54-cec630bd1122" providerId="ADAL" clId="{E89BD6E4-43A1-4CD4-9BD1-30478988A43C}"/>
    <pc:docChg chg="undo redo custSel modSld">
      <pc:chgData name="Jaana Kokkonen" userId="fd0ea1af-346e-4258-bc54-cec630bd1122" providerId="ADAL" clId="{E89BD6E4-43A1-4CD4-9BD1-30478988A43C}" dt="2026-06-26T11:55:21.133" v="646" actId="1035"/>
      <pc:docMkLst>
        <pc:docMk/>
      </pc:docMkLst>
      <pc:sldChg chg="modSp mod">
        <pc:chgData name="Jaana Kokkonen" userId="fd0ea1af-346e-4258-bc54-cec630bd1122" providerId="ADAL" clId="{E89BD6E4-43A1-4CD4-9BD1-30478988A43C}" dt="2026-06-26T11:10:31.986" v="452"/>
        <pc:sldMkLst>
          <pc:docMk/>
          <pc:sldMk cId="2170000677" sldId="368"/>
        </pc:sldMkLst>
        <pc:spChg chg="mod">
          <ac:chgData name="Jaana Kokkonen" userId="fd0ea1af-346e-4258-bc54-cec630bd1122" providerId="ADAL" clId="{E89BD6E4-43A1-4CD4-9BD1-30478988A43C}" dt="2026-06-26T05:54:50.681" v="409" actId="1035"/>
          <ac:spMkLst>
            <pc:docMk/>
            <pc:sldMk cId="2170000677" sldId="368"/>
            <ac:spMk id="3" creationId="{00000000-0000-0000-0000-000000000000}"/>
          </ac:spMkLst>
        </pc:spChg>
        <pc:spChg chg="mod">
          <ac:chgData name="Jaana Kokkonen" userId="fd0ea1af-346e-4258-bc54-cec630bd1122" providerId="ADAL" clId="{E89BD6E4-43A1-4CD4-9BD1-30478988A43C}" dt="2026-06-26T11:10:31.986" v="452"/>
          <ac:spMkLst>
            <pc:docMk/>
            <pc:sldMk cId="2170000677" sldId="368"/>
            <ac:spMk id="4" creationId="{7284D258-468F-3424-A490-6D76F7E32B92}"/>
          </ac:spMkLst>
        </pc:spChg>
        <pc:graphicFrameChg chg="mod modGraphic">
          <ac:chgData name="Jaana Kokkonen" userId="fd0ea1af-346e-4258-bc54-cec630bd1122" providerId="ADAL" clId="{E89BD6E4-43A1-4CD4-9BD1-30478988A43C}" dt="2026-06-26T05:54:54.606" v="410" actId="1035"/>
          <ac:graphicFrameMkLst>
            <pc:docMk/>
            <pc:sldMk cId="2170000677" sldId="368"/>
            <ac:graphicFrameMk id="2" creationId="{93F9FFEA-A084-9B45-6473-6DB30543E7CC}"/>
          </ac:graphicFrameMkLst>
        </pc:graphicFrameChg>
      </pc:sldChg>
      <pc:sldChg chg="addSp delSp modSp mod">
        <pc:chgData name="Jaana Kokkonen" userId="fd0ea1af-346e-4258-bc54-cec630bd1122" providerId="ADAL" clId="{E89BD6E4-43A1-4CD4-9BD1-30478988A43C}" dt="2026-06-26T11:54:05.831" v="639" actId="1076"/>
        <pc:sldMkLst>
          <pc:docMk/>
          <pc:sldMk cId="281749003" sldId="577"/>
        </pc:sldMkLst>
        <pc:spChg chg="mod">
          <ac:chgData name="Jaana Kokkonen" userId="fd0ea1af-346e-4258-bc54-cec630bd1122" providerId="ADAL" clId="{E89BD6E4-43A1-4CD4-9BD1-30478988A43C}" dt="2026-06-26T11:51:20.332" v="613" actId="20577"/>
          <ac:spMkLst>
            <pc:docMk/>
            <pc:sldMk cId="281749003" sldId="577"/>
            <ac:spMk id="2" creationId="{977C7D39-F23F-008F-B9A8-A177F4A5F99D}"/>
          </ac:spMkLst>
        </pc:spChg>
        <pc:spChg chg="mod">
          <ac:chgData name="Jaana Kokkonen" userId="fd0ea1af-346e-4258-bc54-cec630bd1122" providerId="ADAL" clId="{E89BD6E4-43A1-4CD4-9BD1-30478988A43C}" dt="2026-06-26T11:51:34.784" v="615" actId="14100"/>
          <ac:spMkLst>
            <pc:docMk/>
            <pc:sldMk cId="281749003" sldId="577"/>
            <ac:spMk id="3" creationId="{00000000-0000-0000-0000-000000000000}"/>
          </ac:spMkLst>
        </pc:spChg>
        <pc:spChg chg="add del mod">
          <ac:chgData name="Jaana Kokkonen" userId="fd0ea1af-346e-4258-bc54-cec630bd1122" providerId="ADAL" clId="{E89BD6E4-43A1-4CD4-9BD1-30478988A43C}" dt="2026-06-26T11:53:50.228" v="633" actId="478"/>
          <ac:spMkLst>
            <pc:docMk/>
            <pc:sldMk cId="281749003" sldId="577"/>
            <ac:spMk id="7" creationId="{A5408BD0-4F7F-994C-F577-7E92BA65834B}"/>
          </ac:spMkLst>
        </pc:spChg>
        <pc:picChg chg="del">
          <ac:chgData name="Jaana Kokkonen" userId="fd0ea1af-346e-4258-bc54-cec630bd1122" providerId="ADAL" clId="{E89BD6E4-43A1-4CD4-9BD1-30478988A43C}" dt="2026-06-25T11:59:55.170" v="56" actId="478"/>
          <ac:picMkLst>
            <pc:docMk/>
            <pc:sldMk cId="281749003" sldId="577"/>
            <ac:picMk id="4" creationId="{AEA4B786-BDEC-024A-2CB5-A7AF0E717BFB}"/>
          </ac:picMkLst>
        </pc:picChg>
        <pc:picChg chg="add mod">
          <ac:chgData name="Jaana Kokkonen" userId="fd0ea1af-346e-4258-bc54-cec630bd1122" providerId="ADAL" clId="{E89BD6E4-43A1-4CD4-9BD1-30478988A43C}" dt="2026-06-26T11:54:05.831" v="639" actId="1076"/>
          <ac:picMkLst>
            <pc:docMk/>
            <pc:sldMk cId="281749003" sldId="577"/>
            <ac:picMk id="6" creationId="{82FC3155-35CF-2083-05AE-95C2B3B5D30E}"/>
          </ac:picMkLst>
        </pc:picChg>
        <pc:cxnChg chg="add del mod">
          <ac:chgData name="Jaana Kokkonen" userId="fd0ea1af-346e-4258-bc54-cec630bd1122" providerId="ADAL" clId="{E89BD6E4-43A1-4CD4-9BD1-30478988A43C}" dt="2026-06-26T11:52:01.319" v="620" actId="478"/>
          <ac:cxnSpMkLst>
            <pc:docMk/>
            <pc:sldMk cId="281749003" sldId="577"/>
            <ac:cxnSpMk id="9" creationId="{F7A23414-671E-7A18-CEAE-E18DB859BD95}"/>
          </ac:cxnSpMkLst>
        </pc:cxnChg>
      </pc:sldChg>
      <pc:sldChg chg="modSp mod">
        <pc:chgData name="Jaana Kokkonen" userId="fd0ea1af-346e-4258-bc54-cec630bd1122" providerId="ADAL" clId="{E89BD6E4-43A1-4CD4-9BD1-30478988A43C}" dt="2026-06-26T11:44:13.707" v="551" actId="20577"/>
        <pc:sldMkLst>
          <pc:docMk/>
          <pc:sldMk cId="53852900" sldId="618"/>
        </pc:sldMkLst>
        <pc:spChg chg="mod">
          <ac:chgData name="Jaana Kokkonen" userId="fd0ea1af-346e-4258-bc54-cec630bd1122" providerId="ADAL" clId="{E89BD6E4-43A1-4CD4-9BD1-30478988A43C}" dt="2026-06-25T12:22:17.386" v="134" actId="20577"/>
          <ac:spMkLst>
            <pc:docMk/>
            <pc:sldMk cId="53852900" sldId="618"/>
            <ac:spMk id="4" creationId="{00000000-0000-0000-0000-000000000000}"/>
          </ac:spMkLst>
        </pc:spChg>
        <pc:spChg chg="mod">
          <ac:chgData name="Jaana Kokkonen" userId="fd0ea1af-346e-4258-bc54-cec630bd1122" providerId="ADAL" clId="{E89BD6E4-43A1-4CD4-9BD1-30478988A43C}" dt="2026-06-26T11:42:52.140" v="539" actId="20577"/>
          <ac:spMkLst>
            <pc:docMk/>
            <pc:sldMk cId="53852900" sldId="618"/>
            <ac:spMk id="7" creationId="{00000000-0000-0000-0000-000000000000}"/>
          </ac:spMkLst>
        </pc:spChg>
        <pc:graphicFrameChg chg="mod modGraphic">
          <ac:chgData name="Jaana Kokkonen" userId="fd0ea1af-346e-4258-bc54-cec630bd1122" providerId="ADAL" clId="{E89BD6E4-43A1-4CD4-9BD1-30478988A43C}" dt="2026-06-26T11:44:13.707" v="551" actId="20577"/>
          <ac:graphicFrameMkLst>
            <pc:docMk/>
            <pc:sldMk cId="53852900" sldId="618"/>
            <ac:graphicFrameMk id="3" creationId="{C943D499-DAF7-AE67-811F-D6C8C10630E9}"/>
          </ac:graphicFrameMkLst>
        </pc:graphicFrameChg>
      </pc:sldChg>
      <pc:sldChg chg="addSp delSp modSp mod">
        <pc:chgData name="Jaana Kokkonen" userId="fd0ea1af-346e-4258-bc54-cec630bd1122" providerId="ADAL" clId="{E89BD6E4-43A1-4CD4-9BD1-30478988A43C}" dt="2026-06-26T11:55:21.133" v="646" actId="1035"/>
        <pc:sldMkLst>
          <pc:docMk/>
          <pc:sldMk cId="1273342102" sldId="804"/>
        </pc:sldMkLst>
        <pc:spChg chg="mod">
          <ac:chgData name="Jaana Kokkonen" userId="fd0ea1af-346e-4258-bc54-cec630bd1122" providerId="ADAL" clId="{E89BD6E4-43A1-4CD4-9BD1-30478988A43C}" dt="2026-06-26T11:10:31.986" v="452"/>
          <ac:spMkLst>
            <pc:docMk/>
            <pc:sldMk cId="1273342102" sldId="804"/>
            <ac:spMk id="5" creationId="{F9E6A47A-E9E8-B8A9-56C7-ABAA4FB46D73}"/>
          </ac:spMkLst>
        </pc:spChg>
        <pc:spChg chg="mod">
          <ac:chgData name="Jaana Kokkonen" userId="fd0ea1af-346e-4258-bc54-cec630bd1122" providerId="ADAL" clId="{E89BD6E4-43A1-4CD4-9BD1-30478988A43C}" dt="2026-06-25T13:07:01.330" v="256" actId="14100"/>
          <ac:spMkLst>
            <pc:docMk/>
            <pc:sldMk cId="1273342102" sldId="804"/>
            <ac:spMk id="8" creationId="{9201FF6F-70E4-494A-AF97-7FDB53D6943F}"/>
          </ac:spMkLst>
        </pc:spChg>
        <pc:spChg chg="add del">
          <ac:chgData name="Jaana Kokkonen" userId="fd0ea1af-346e-4258-bc54-cec630bd1122" providerId="ADAL" clId="{E89BD6E4-43A1-4CD4-9BD1-30478988A43C}" dt="2026-06-26T11:52:54.297" v="622" actId="22"/>
          <ac:spMkLst>
            <pc:docMk/>
            <pc:sldMk cId="1273342102" sldId="804"/>
            <ac:spMk id="12" creationId="{20646AB7-0FA8-D5C3-625D-64539E7848B0}"/>
          </ac:spMkLst>
        </pc:spChg>
        <pc:spChg chg="add del mod">
          <ac:chgData name="Jaana Kokkonen" userId="fd0ea1af-346e-4258-bc54-cec630bd1122" providerId="ADAL" clId="{E89BD6E4-43A1-4CD4-9BD1-30478988A43C}" dt="2026-06-26T11:53:03.392" v="626" actId="22"/>
          <ac:spMkLst>
            <pc:docMk/>
            <pc:sldMk cId="1273342102" sldId="804"/>
            <ac:spMk id="14" creationId="{30FB9D60-A567-CE25-5BA8-FD12DC41778E}"/>
          </ac:spMkLst>
        </pc:spChg>
        <pc:spChg chg="add mod">
          <ac:chgData name="Jaana Kokkonen" userId="fd0ea1af-346e-4258-bc54-cec630bd1122" providerId="ADAL" clId="{E89BD6E4-43A1-4CD4-9BD1-30478988A43C}" dt="2026-06-26T11:55:07.577" v="645" actId="1038"/>
          <ac:spMkLst>
            <pc:docMk/>
            <pc:sldMk cId="1273342102" sldId="804"/>
            <ac:spMk id="16" creationId="{796CF262-4F2A-8597-F470-E3AEA5AC6CAA}"/>
          </ac:spMkLst>
        </pc:spChg>
        <pc:picChg chg="del mod">
          <ac:chgData name="Jaana Kokkonen" userId="fd0ea1af-346e-4258-bc54-cec630bd1122" providerId="ADAL" clId="{E89BD6E4-43A1-4CD4-9BD1-30478988A43C}" dt="2026-06-25T13:06:17.487" v="241" actId="478"/>
          <ac:picMkLst>
            <pc:docMk/>
            <pc:sldMk cId="1273342102" sldId="804"/>
            <ac:picMk id="3" creationId="{0FE3BC2E-DBCA-F541-1013-9C3E7F4A8B31}"/>
          </ac:picMkLst>
        </pc:picChg>
        <pc:picChg chg="add del">
          <ac:chgData name="Jaana Kokkonen" userId="fd0ea1af-346e-4258-bc54-cec630bd1122" providerId="ADAL" clId="{E89BD6E4-43A1-4CD4-9BD1-30478988A43C}" dt="2026-06-25T13:03:21.873" v="239" actId="478"/>
          <ac:picMkLst>
            <pc:docMk/>
            <pc:sldMk cId="1273342102" sldId="804"/>
            <ac:picMk id="4" creationId="{B9E3E1E1-C72D-6129-5369-475A45E9E651}"/>
          </ac:picMkLst>
        </pc:picChg>
        <pc:picChg chg="add del mod">
          <ac:chgData name="Jaana Kokkonen" userId="fd0ea1af-346e-4258-bc54-cec630bd1122" providerId="ADAL" clId="{E89BD6E4-43A1-4CD4-9BD1-30478988A43C}" dt="2026-06-25T13:12:00.693" v="404" actId="478"/>
          <ac:picMkLst>
            <pc:docMk/>
            <pc:sldMk cId="1273342102" sldId="804"/>
            <ac:picMk id="7" creationId="{76CFECA8-1272-99DB-6ECF-E10A6D9A6FD5}"/>
          </ac:picMkLst>
        </pc:picChg>
        <pc:picChg chg="add mod">
          <ac:chgData name="Jaana Kokkonen" userId="fd0ea1af-346e-4258-bc54-cec630bd1122" providerId="ADAL" clId="{E89BD6E4-43A1-4CD4-9BD1-30478988A43C}" dt="2026-06-26T11:55:21.133" v="646" actId="1035"/>
          <ac:picMkLst>
            <pc:docMk/>
            <pc:sldMk cId="1273342102" sldId="804"/>
            <ac:picMk id="10" creationId="{817F274F-7DF0-E505-FDF7-668C1FC1CD95}"/>
          </ac:picMkLst>
        </pc:picChg>
      </pc:sldChg>
      <pc:sldChg chg="modSp mod">
        <pc:chgData name="Jaana Kokkonen" userId="fd0ea1af-346e-4258-bc54-cec630bd1122" providerId="ADAL" clId="{E89BD6E4-43A1-4CD4-9BD1-30478988A43C}" dt="2026-06-16T09:13:44.743" v="5"/>
        <pc:sldMkLst>
          <pc:docMk/>
          <pc:sldMk cId="2157947360" sldId="805"/>
        </pc:sldMkLst>
        <pc:spChg chg="mod">
          <ac:chgData name="Jaana Kokkonen" userId="fd0ea1af-346e-4258-bc54-cec630bd1122" providerId="ADAL" clId="{E89BD6E4-43A1-4CD4-9BD1-30478988A43C}" dt="2026-06-12T07:10:41.419" v="1" actId="20577"/>
          <ac:spMkLst>
            <pc:docMk/>
            <pc:sldMk cId="2157947360" sldId="805"/>
            <ac:spMk id="2" creationId="{6E3ADC9D-98EE-48FF-518E-14EE8EE6A44F}"/>
          </ac:spMkLst>
        </pc:spChg>
        <pc:spChg chg="mod">
          <ac:chgData name="Jaana Kokkonen" userId="fd0ea1af-346e-4258-bc54-cec630bd1122" providerId="ADAL" clId="{E89BD6E4-43A1-4CD4-9BD1-30478988A43C}" dt="2026-06-16T09:13:44.743" v="5"/>
          <ac:spMkLst>
            <pc:docMk/>
            <pc:sldMk cId="2157947360" sldId="805"/>
            <ac:spMk id="5" creationId="{588D9C10-78AF-70EB-BDCA-9A738FF45D33}"/>
          </ac:spMkLst>
        </pc:spChg>
      </pc:sldChg>
      <pc:sldChg chg="addSp delSp modSp mod">
        <pc:chgData name="Jaana Kokkonen" userId="fd0ea1af-346e-4258-bc54-cec630bd1122" providerId="ADAL" clId="{E89BD6E4-43A1-4CD4-9BD1-30478988A43C}" dt="2026-06-26T11:10:31.986" v="452"/>
        <pc:sldMkLst>
          <pc:docMk/>
          <pc:sldMk cId="161222696" sldId="807"/>
        </pc:sldMkLst>
        <pc:spChg chg="mod">
          <ac:chgData name="Jaana Kokkonen" userId="fd0ea1af-346e-4258-bc54-cec630bd1122" providerId="ADAL" clId="{E89BD6E4-43A1-4CD4-9BD1-30478988A43C}" dt="2026-06-26T11:10:31.986" v="452"/>
          <ac:spMkLst>
            <pc:docMk/>
            <pc:sldMk cId="161222696" sldId="807"/>
            <ac:spMk id="4" creationId="{679B074C-2A88-CA39-C259-2530C54AD495}"/>
          </ac:spMkLst>
        </pc:spChg>
        <pc:spChg chg="mod">
          <ac:chgData name="Jaana Kokkonen" userId="fd0ea1af-346e-4258-bc54-cec630bd1122" providerId="ADAL" clId="{E89BD6E4-43A1-4CD4-9BD1-30478988A43C}" dt="2026-06-25T12:29:01.844" v="226" actId="14100"/>
          <ac:spMkLst>
            <pc:docMk/>
            <pc:sldMk cId="161222696" sldId="807"/>
            <ac:spMk id="8" creationId="{C024A07F-4E9D-A907-C0D3-E1D7098D6A5F}"/>
          </ac:spMkLst>
        </pc:spChg>
        <pc:picChg chg="del">
          <ac:chgData name="Jaana Kokkonen" userId="fd0ea1af-346e-4258-bc54-cec630bd1122" providerId="ADAL" clId="{E89BD6E4-43A1-4CD4-9BD1-30478988A43C}" dt="2026-06-25T12:23:11.010" v="139" actId="478"/>
          <ac:picMkLst>
            <pc:docMk/>
            <pc:sldMk cId="161222696" sldId="807"/>
            <ac:picMk id="2" creationId="{FA457D35-D0AA-CAC6-EF67-86FB2412A930}"/>
          </ac:picMkLst>
        </pc:picChg>
        <pc:picChg chg="add del mod">
          <ac:chgData name="Jaana Kokkonen" userId="fd0ea1af-346e-4258-bc54-cec630bd1122" providerId="ADAL" clId="{E89BD6E4-43A1-4CD4-9BD1-30478988A43C}" dt="2026-06-25T12:25:28.831" v="150" actId="478"/>
          <ac:picMkLst>
            <pc:docMk/>
            <pc:sldMk cId="161222696" sldId="807"/>
            <ac:picMk id="5" creationId="{6DD44501-F4F7-1537-8418-CDE5F801476D}"/>
          </ac:picMkLst>
        </pc:picChg>
        <pc:picChg chg="add mod">
          <ac:chgData name="Jaana Kokkonen" userId="fd0ea1af-346e-4258-bc54-cec630bd1122" providerId="ADAL" clId="{E89BD6E4-43A1-4CD4-9BD1-30478988A43C}" dt="2026-06-25T12:27:17.757" v="217" actId="962"/>
          <ac:picMkLst>
            <pc:docMk/>
            <pc:sldMk cId="161222696" sldId="807"/>
            <ac:picMk id="7" creationId="{FD34D75C-1074-6621-BFCE-54086E268B35}"/>
          </ac:picMkLst>
        </pc:picChg>
      </pc:sldChg>
      <pc:sldChg chg="addSp delSp modSp mod">
        <pc:chgData name="Jaana Kokkonen" userId="fd0ea1af-346e-4258-bc54-cec630bd1122" providerId="ADAL" clId="{E89BD6E4-43A1-4CD4-9BD1-30478988A43C}" dt="2026-06-26T11:41:43.796" v="530" actId="20577"/>
        <pc:sldMkLst>
          <pc:docMk/>
          <pc:sldMk cId="1998256334" sldId="808"/>
        </pc:sldMkLst>
        <pc:spChg chg="mod">
          <ac:chgData name="Jaana Kokkonen" userId="fd0ea1af-346e-4258-bc54-cec630bd1122" providerId="ADAL" clId="{E89BD6E4-43A1-4CD4-9BD1-30478988A43C}" dt="2026-06-26T11:10:31.986" v="452"/>
          <ac:spMkLst>
            <pc:docMk/>
            <pc:sldMk cId="1998256334" sldId="808"/>
            <ac:spMk id="3" creationId="{2D83FD81-0E42-D8C9-0156-021431DEC134}"/>
          </ac:spMkLst>
        </pc:spChg>
        <pc:spChg chg="mod">
          <ac:chgData name="Jaana Kokkonen" userId="fd0ea1af-346e-4258-bc54-cec630bd1122" providerId="ADAL" clId="{E89BD6E4-43A1-4CD4-9BD1-30478988A43C}" dt="2026-06-26T11:41:43.796" v="530" actId="20577"/>
          <ac:spMkLst>
            <pc:docMk/>
            <pc:sldMk cId="1998256334" sldId="808"/>
            <ac:spMk id="8" creationId="{B2871585-A2C0-BB18-F4D3-42CA70139E3E}"/>
          </ac:spMkLst>
        </pc:spChg>
        <pc:picChg chg="add del">
          <ac:chgData name="Jaana Kokkonen" userId="fd0ea1af-346e-4258-bc54-cec630bd1122" providerId="ADAL" clId="{E89BD6E4-43A1-4CD4-9BD1-30478988A43C}" dt="2026-06-26T11:38:18.789" v="477" actId="478"/>
          <ac:picMkLst>
            <pc:docMk/>
            <pc:sldMk cId="1998256334" sldId="808"/>
            <ac:picMk id="4" creationId="{5F50FF3A-F067-3EA9-035A-AED4C87E3612}"/>
          </ac:picMkLst>
        </pc:picChg>
        <pc:picChg chg="add mod">
          <ac:chgData name="Jaana Kokkonen" userId="fd0ea1af-346e-4258-bc54-cec630bd1122" providerId="ADAL" clId="{E89BD6E4-43A1-4CD4-9BD1-30478988A43C}" dt="2026-06-26T11:41:24.516" v="523" actId="1076"/>
          <ac:picMkLst>
            <pc:docMk/>
            <pc:sldMk cId="1998256334" sldId="808"/>
            <ac:picMk id="5" creationId="{E5B8A5A6-8E0F-01C0-7BEE-059EA09F6350}"/>
          </ac:picMkLst>
        </pc:picChg>
      </pc:sldChg>
      <pc:sldChg chg="modSp mod">
        <pc:chgData name="Jaana Kokkonen" userId="fd0ea1af-346e-4258-bc54-cec630bd1122" providerId="ADAL" clId="{E89BD6E4-43A1-4CD4-9BD1-30478988A43C}" dt="2026-06-26T11:46:04.252" v="579" actId="20577"/>
        <pc:sldMkLst>
          <pc:docMk/>
          <pc:sldMk cId="1443210551" sldId="1066"/>
        </pc:sldMkLst>
        <pc:spChg chg="mod">
          <ac:chgData name="Jaana Kokkonen" userId="fd0ea1af-346e-4258-bc54-cec630bd1122" providerId="ADAL" clId="{E89BD6E4-43A1-4CD4-9BD1-30478988A43C}" dt="2026-06-25T12:01:47.962" v="65" actId="1076"/>
          <ac:spMkLst>
            <pc:docMk/>
            <pc:sldMk cId="1443210551" sldId="1066"/>
            <ac:spMk id="2" creationId="{CAD5F185-4D61-3815-9B00-A0665FE59274}"/>
          </ac:spMkLst>
        </pc:spChg>
        <pc:spChg chg="mod">
          <ac:chgData name="Jaana Kokkonen" userId="fd0ea1af-346e-4258-bc54-cec630bd1122" providerId="ADAL" clId="{E89BD6E4-43A1-4CD4-9BD1-30478988A43C}" dt="2026-06-26T11:10:31.986" v="452"/>
          <ac:spMkLst>
            <pc:docMk/>
            <pc:sldMk cId="1443210551" sldId="1066"/>
            <ac:spMk id="7" creationId="{01958FF3-849A-FE3F-BE2C-720B7E1F670D}"/>
          </ac:spMkLst>
        </pc:spChg>
        <pc:graphicFrameChg chg="mod modGraphic">
          <ac:chgData name="Jaana Kokkonen" userId="fd0ea1af-346e-4258-bc54-cec630bd1122" providerId="ADAL" clId="{E89BD6E4-43A1-4CD4-9BD1-30478988A43C}" dt="2026-06-26T11:46:04.252" v="579" actId="20577"/>
          <ac:graphicFrameMkLst>
            <pc:docMk/>
            <pc:sldMk cId="1443210551" sldId="1066"/>
            <ac:graphicFrameMk id="3" creationId="{7961D19E-9036-A139-A126-7F66371D4CBD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3B138-173C-46F0-B529-FC07560AB81E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9C122-1841-446F-A209-09DB18BC1FBD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4429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963734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2DFED-3086-791D-C1CB-D0043EF59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20F6680C-77FE-66C3-39DB-61145792E4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E12B21B2-73EF-AD9D-8FFF-BEEFF5AA23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65F7ABB4-AF00-5F83-69FC-4686EB35E7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114131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8A8CEB-D6F2-CA00-4D3D-28C65F2B5C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47D150D9-944A-DDC4-7E36-3A71081FA7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C02532F6-6FC7-8540-C953-C2D9A417FB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4C1C89C1-FB36-C4CD-B1A9-2C7B47569F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527705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383615"/>
            <a:ext cx="622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000" y="4740322"/>
            <a:ext cx="622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1111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  <p:sp>
        <p:nvSpPr>
          <p:cNvPr id="52" name="Otsikko 1">
            <a:extLst>
              <a:ext uri="{FF2B5EF4-FFF2-40B4-BE49-F238E27FC236}">
                <a16:creationId xmlns:a16="http://schemas.microsoft.com/office/drawing/2014/main" id="{0FF9F245-1E1A-448D-91E2-6190B0BFC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814" y="5684258"/>
            <a:ext cx="5736185" cy="900000"/>
          </a:xfrm>
        </p:spPr>
        <p:txBody>
          <a:bodyPr anchor="b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 dirty="0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1975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1649" y="3734807"/>
            <a:ext cx="4823939" cy="1807156"/>
          </a:xfrm>
        </p:spPr>
        <p:txBody>
          <a:bodyPr anchor="t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 dirty="0"/>
              <a:t>Lisää kuva napsauttamalla kuvaketta</a:t>
            </a:r>
          </a:p>
        </p:txBody>
      </p:sp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3B1DCAA7-5504-4BFF-84F4-D86AF05361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136" y="985012"/>
            <a:ext cx="1885749" cy="24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096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 dirty="0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24098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3130915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 dirty="0"/>
              <a:t>Lisää kuva napsauttamalla kuvaketta</a:t>
            </a:r>
          </a:p>
        </p:txBody>
      </p:sp>
      <p:sp>
        <p:nvSpPr>
          <p:cNvPr id="52" name="Kuvan paikkamerkki 6">
            <a:extLst>
              <a:ext uri="{FF2B5EF4-FFF2-40B4-BE49-F238E27FC236}">
                <a16:creationId xmlns:a16="http://schemas.microsoft.com/office/drawing/2014/main" id="{D6A75CB5-A60D-4F27-912C-E9E35A752B7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6977" y="369000"/>
            <a:ext cx="7960373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 dirty="0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82895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 dirty="0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3238" y="1880050"/>
            <a:ext cx="4478762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83237" y="2891099"/>
            <a:ext cx="4478337" cy="2441249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83237" y="5436474"/>
            <a:ext cx="4478761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Väliotsikko</a:t>
            </a:r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3238" y="5781700"/>
            <a:ext cx="4478524" cy="711175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88286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6523401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 dirty="0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3396" y="1089000"/>
            <a:ext cx="2818603" cy="169105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43238" y="2891099"/>
            <a:ext cx="2818336" cy="3601776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8129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C23E018D-28CE-43C5-B8B0-378E8180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22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102" name="Kuva 101">
            <a:extLst>
              <a:ext uri="{FF2B5EF4-FFF2-40B4-BE49-F238E27FC236}">
                <a16:creationId xmlns:a16="http://schemas.microsoft.com/office/drawing/2014/main" id="{AD593AE4-F009-4670-A00D-FE70E255B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1310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3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9172793D-AC5E-4116-A505-F56C8A4BE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0816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52" name="Kuva 51">
            <a:extLst>
              <a:ext uri="{FF2B5EF4-FFF2-40B4-BE49-F238E27FC236}">
                <a16:creationId xmlns:a16="http://schemas.microsoft.com/office/drawing/2014/main" id="{9F32C795-722B-443A-9BDF-1FCD2E9DA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68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E17326-2570-491B-8862-26E0B2C7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3C4BAA-863D-4C2B-A49E-6787B479B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586A4B-B0D1-45E1-8161-745750AC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F02EBB-2840-4B98-91F4-0BA5D034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D015DB-8E17-4D1B-B989-6CC39D59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1474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D71F7-7B46-4998-9D4A-96B1357F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A0AFE91-F0AE-4F4E-8AB4-2FFCE4AE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CA9EF4D-E262-4CAF-9228-D048DEA18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961130-5A16-4348-8FFD-870010FF9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3519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539355-C800-4593-86D9-17ADB802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E3A70F-7960-4ADF-AB46-B19FD9A8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B95B99D-6028-4A07-8A8A-A0DE4581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375351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383615"/>
            <a:ext cx="622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000" y="4740322"/>
            <a:ext cx="622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190817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E17326-2570-491B-8862-26E0B2C7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3C4BAA-863D-4C2B-A49E-6787B479B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586A4B-B0D1-45E1-8161-745750AC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F02EBB-2840-4B98-91F4-0BA5D034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D015DB-8E17-4D1B-B989-6CC39D59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919771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7B7AEA-F2C3-4333-9E07-08F782CB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6955E6-AF27-45E9-8CE1-AE512FCF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BDAAF6-7DEF-4073-A13E-8D0D8368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  <p:sp>
        <p:nvSpPr>
          <p:cNvPr id="9" name="Otsikko 8">
            <a:extLst>
              <a:ext uri="{FF2B5EF4-FFF2-40B4-BE49-F238E27FC236}">
                <a16:creationId xmlns:a16="http://schemas.microsoft.com/office/drawing/2014/main" id="{576A1BE5-DCEF-4406-83F6-CB52BA0F9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2CA24E3-3C18-43E5-BD83-88F3B524B38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764000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CDE0A28-B3C8-457F-8588-D72F44D5F49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13389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712804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383615"/>
            <a:ext cx="829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740322"/>
            <a:ext cx="829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58966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33813" y="2559050"/>
            <a:ext cx="6227762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3999" y="4110549"/>
            <a:ext cx="622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34000" y="4455775"/>
            <a:ext cx="6227762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112257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4000" y="2559050"/>
            <a:ext cx="8298000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110549"/>
            <a:ext cx="829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" y="4455775"/>
            <a:ext cx="8298000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04473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33813" y="2587625"/>
            <a:ext cx="6221412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87891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4000" y="2587625"/>
            <a:ext cx="8298000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31163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7B7AEA-F2C3-4333-9E07-08F782CB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6955E6-AF27-45E9-8CE1-AE512FCF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BDAAF6-7DEF-4073-A13E-8D0D8368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  <p:sp>
        <p:nvSpPr>
          <p:cNvPr id="9" name="Otsikko 8">
            <a:extLst>
              <a:ext uri="{FF2B5EF4-FFF2-40B4-BE49-F238E27FC236}">
                <a16:creationId xmlns:a16="http://schemas.microsoft.com/office/drawing/2014/main" id="{576A1BE5-DCEF-4406-83F6-CB52BA0F9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2CA24E3-3C18-43E5-BD83-88F3B524B38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764000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CDE0A28-B3C8-457F-8588-D72F44D5F49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13389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10348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o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Kuva 5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2141F0D0-0FEA-4058-9143-828F1654926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62" y="1269000"/>
            <a:ext cx="3672000" cy="484445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51422" y="2036763"/>
            <a:ext cx="3904578" cy="3130550"/>
          </a:xfrm>
        </p:spPr>
        <p:txBody>
          <a:bodyPr anchor="ctr"/>
          <a:lstStyle>
            <a:lvl1pPr algn="l">
              <a:lnSpc>
                <a:spcPts val="4800"/>
              </a:lnSpc>
              <a:defRPr sz="54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20543" y="2536825"/>
            <a:ext cx="4194000" cy="2630488"/>
          </a:xfrm>
        </p:spPr>
        <p:txBody>
          <a:bodyPr>
            <a:normAutofit/>
          </a:bodyPr>
          <a:lstStyle>
            <a:lvl1pPr marL="0" indent="0">
              <a:spcAft>
                <a:spcPts val="1600"/>
              </a:spcAft>
              <a:buNone/>
              <a:defRPr sz="1600" b="0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639082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  <p:sp>
        <p:nvSpPr>
          <p:cNvPr id="52" name="Otsikko 1">
            <a:extLst>
              <a:ext uri="{FF2B5EF4-FFF2-40B4-BE49-F238E27FC236}">
                <a16:creationId xmlns:a16="http://schemas.microsoft.com/office/drawing/2014/main" id="{0FF9F245-1E1A-448D-91E2-6190B0BFC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814" y="5684258"/>
            <a:ext cx="5736185" cy="900000"/>
          </a:xfrm>
        </p:spPr>
        <p:txBody>
          <a:bodyPr anchor="b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 dirty="0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6220971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1649" y="3734807"/>
            <a:ext cx="4823939" cy="1807156"/>
          </a:xfrm>
        </p:spPr>
        <p:txBody>
          <a:bodyPr anchor="t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 dirty="0"/>
              <a:t>Lisää kuva napsauttamalla kuvaketta</a:t>
            </a:r>
          </a:p>
        </p:txBody>
      </p:sp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3B1DCAA7-5504-4BFF-84F4-D86AF05361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136" y="985012"/>
            <a:ext cx="1885749" cy="24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5371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 dirty="0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6980267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3130915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 dirty="0"/>
              <a:t>Lisää kuva napsauttamalla kuvaketta</a:t>
            </a:r>
          </a:p>
        </p:txBody>
      </p:sp>
      <p:sp>
        <p:nvSpPr>
          <p:cNvPr id="52" name="Kuvan paikkamerkki 6">
            <a:extLst>
              <a:ext uri="{FF2B5EF4-FFF2-40B4-BE49-F238E27FC236}">
                <a16:creationId xmlns:a16="http://schemas.microsoft.com/office/drawing/2014/main" id="{D6A75CB5-A60D-4F27-912C-E9E35A752B7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6977" y="369000"/>
            <a:ext cx="7960373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 dirty="0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664955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 dirty="0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3238" y="1880050"/>
            <a:ext cx="4478762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83237" y="2891099"/>
            <a:ext cx="4478337" cy="2441249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83237" y="5436474"/>
            <a:ext cx="4478761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Väliotsikko</a:t>
            </a:r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3238" y="5781700"/>
            <a:ext cx="4478524" cy="711175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065444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6523401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 dirty="0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3396" y="1089000"/>
            <a:ext cx="2818603" cy="169105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43238" y="2891099"/>
            <a:ext cx="2818336" cy="3601776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7421689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C23E018D-28CE-43C5-B8B0-378E8180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2080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102" name="Kuva 101">
            <a:extLst>
              <a:ext uri="{FF2B5EF4-FFF2-40B4-BE49-F238E27FC236}">
                <a16:creationId xmlns:a16="http://schemas.microsoft.com/office/drawing/2014/main" id="{AD593AE4-F009-4670-A00D-FE70E255B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73270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3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9172793D-AC5E-4116-A505-F56C8A4BE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352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383615"/>
            <a:ext cx="829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740322"/>
            <a:ext cx="829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705591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52" name="Kuva 51">
            <a:extLst>
              <a:ext uri="{FF2B5EF4-FFF2-40B4-BE49-F238E27FC236}">
                <a16:creationId xmlns:a16="http://schemas.microsoft.com/office/drawing/2014/main" id="{9F32C795-722B-443A-9BDF-1FCD2E9DA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04729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D71F7-7B46-4998-9D4A-96B1357F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A0AFE91-F0AE-4F4E-8AB4-2FFCE4AE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CA9EF4D-E262-4CAF-9228-D048DEA18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961130-5A16-4348-8FFD-870010FF9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2976160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539355-C800-4593-86D9-17ADB802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E3A70F-7960-4ADF-AB46-B19FD9A8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B95B99D-6028-4A07-8A8A-A0DE4581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3664025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6/25/2026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89140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33813" y="2559050"/>
            <a:ext cx="6227762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3999" y="4110549"/>
            <a:ext cx="622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34000" y="4455775"/>
            <a:ext cx="6227762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523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4000" y="2559050"/>
            <a:ext cx="8298000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110549"/>
            <a:ext cx="829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" y="4455775"/>
            <a:ext cx="8298000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762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33813" y="2587625"/>
            <a:ext cx="6221412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9978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4000" y="2587625"/>
            <a:ext cx="8298000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2203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o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Kuva 5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2141F0D0-0FEA-4058-9143-828F1654926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62" y="1269000"/>
            <a:ext cx="3672000" cy="484445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51422" y="2036763"/>
            <a:ext cx="3904578" cy="3130550"/>
          </a:xfrm>
        </p:spPr>
        <p:txBody>
          <a:bodyPr anchor="ctr"/>
          <a:lstStyle>
            <a:lvl1pPr algn="l">
              <a:lnSpc>
                <a:spcPts val="4800"/>
              </a:lnSpc>
              <a:defRPr sz="54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20543" y="2536825"/>
            <a:ext cx="4194000" cy="2630488"/>
          </a:xfrm>
        </p:spPr>
        <p:txBody>
          <a:bodyPr>
            <a:normAutofit/>
          </a:bodyPr>
          <a:lstStyle>
            <a:lvl1pPr marL="0" indent="0">
              <a:spcAft>
                <a:spcPts val="1600"/>
              </a:spcAft>
              <a:buNone/>
              <a:defRPr sz="1600" b="0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395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slideLayout" Target="../slideLayouts/slideLayout34.xml"/><Relationship Id="rId18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4.xml"/><Relationship Id="rId21" Type="http://schemas.openxmlformats.org/officeDocument/2006/relationships/slideLayout" Target="../slideLayouts/slideLayout42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17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3.xml"/><Relationship Id="rId16" Type="http://schemas.openxmlformats.org/officeDocument/2006/relationships/slideLayout" Target="../slideLayouts/slideLayout37.xml"/><Relationship Id="rId20" Type="http://schemas.openxmlformats.org/officeDocument/2006/relationships/slideLayout" Target="../slideLayouts/slideLayout41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24" Type="http://schemas.openxmlformats.org/officeDocument/2006/relationships/image" Target="../media/image1.jpg"/><Relationship Id="rId5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36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31.xml"/><Relationship Id="rId19" Type="http://schemas.openxmlformats.org/officeDocument/2006/relationships/slideLayout" Target="../slideLayouts/slideLayout40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slideLayout" Target="../slideLayouts/slideLayout35.xml"/><Relationship Id="rId22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92EF62F-D49B-4A44-92B5-38DF0E46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000" y="1548000"/>
            <a:ext cx="8298000" cy="900000"/>
          </a:xfrm>
          <a:prstGeom prst="rect">
            <a:avLst/>
          </a:prstGeom>
        </p:spPr>
        <p:txBody>
          <a:bodyPr vert="horz" lIns="0" tIns="0" rIns="0" bIns="4572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489960-CB8D-4F48-B4C6-33518F04E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64000" y="2592000"/>
            <a:ext cx="8298000" cy="2880000"/>
          </a:xfrm>
          <a:prstGeom prst="rect">
            <a:avLst/>
          </a:prstGeom>
        </p:spPr>
        <p:txBody>
          <a:bodyPr vert="horz" lIns="0" tIns="0" rIns="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7348C-6486-4251-801A-85B0E848D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0000" y="6597000"/>
            <a:ext cx="14040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CDB72-9EDA-48DC-98AB-E1016A1D9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4000" y="6597000"/>
            <a:ext cx="41148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5A9A56-7B18-44D6-99B0-B87596D5F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7032" y="260412"/>
            <a:ext cx="80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noFill/>
              </a:defRPr>
            </a:lvl1pPr>
          </a:lstStyle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60" name="Kuva 59">
            <a:extLst>
              <a:ext uri="{FF2B5EF4-FFF2-40B4-BE49-F238E27FC236}">
                <a16:creationId xmlns:a16="http://schemas.microsoft.com/office/drawing/2014/main" id="{37A535CD-8113-4A51-8B3F-7B541E72EAD4}"/>
              </a:ext>
            </a:extLst>
          </p:cNvPr>
          <p:cNvPicPr>
            <a:picLocks noChangeAspect="1"/>
          </p:cNvPicPr>
          <p:nvPr/>
        </p:nvPicPr>
        <p:blipFill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310" y="5532240"/>
            <a:ext cx="1778164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2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  <p:sldLayoutId id="2147483734" r:id="rId18"/>
    <p:sldLayoutId id="2147483735" r:id="rId19"/>
    <p:sldLayoutId id="2147483736" r:id="rId20"/>
    <p:sldLayoutId id="2147483737" r:id="rId2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0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26">
          <p15:clr>
            <a:srgbClr val="F26B43"/>
          </p15:clr>
        </p15:guide>
        <p15:guide id="4" orient="horz" pos="232">
          <p15:clr>
            <a:srgbClr val="F26B43"/>
          </p15:clr>
        </p15:guide>
        <p15:guide id="5" orient="horz" pos="4090">
          <p15:clr>
            <a:srgbClr val="F26B43"/>
          </p15:clr>
        </p15:guide>
        <p15:guide id="6" pos="7444">
          <p15:clr>
            <a:srgbClr val="F26B43"/>
          </p15:clr>
        </p15:guide>
        <p15:guide id="7" orient="horz" pos="1283">
          <p15:clr>
            <a:srgbClr val="F26B43"/>
          </p15:clr>
        </p15:guide>
        <p15:guide id="8" orient="horz" pos="3255">
          <p15:clr>
            <a:srgbClr val="F26B43"/>
          </p15:clr>
        </p15:guide>
        <p15:guide id="9" orient="horz" pos="3491">
          <p15:clr>
            <a:srgbClr val="F26B43"/>
          </p15:clr>
        </p15:guide>
        <p15:guide id="10" pos="1100">
          <p15:clr>
            <a:srgbClr val="F26B43"/>
          </p15:clr>
        </p15:guide>
        <p15:guide id="11" pos="1327">
          <p15:clr>
            <a:srgbClr val="F26B43"/>
          </p15:clr>
        </p15:guide>
        <p15:guide id="12" pos="2199">
          <p15:clr>
            <a:srgbClr val="F26B43"/>
          </p15:clr>
        </p15:guide>
        <p15:guide id="13" pos="2426">
          <p15:clr>
            <a:srgbClr val="F26B43"/>
          </p15:clr>
        </p15:guide>
        <p15:guide id="14" pos="3273">
          <p15:clr>
            <a:srgbClr val="F26B43"/>
          </p15:clr>
        </p15:guide>
        <p15:guide id="15" pos="3517">
          <p15:clr>
            <a:srgbClr val="F26B43"/>
          </p15:clr>
        </p15:guide>
        <p15:guide id="16" pos="6334">
          <p15:clr>
            <a:srgbClr val="F26B43"/>
          </p15:clr>
        </p15:guide>
        <p15:guide id="17" pos="656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92EF62F-D49B-4A44-92B5-38DF0E46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000" y="1548000"/>
            <a:ext cx="8298000" cy="900000"/>
          </a:xfrm>
          <a:prstGeom prst="rect">
            <a:avLst/>
          </a:prstGeom>
        </p:spPr>
        <p:txBody>
          <a:bodyPr vert="horz" lIns="0" tIns="0" rIns="0" bIns="4572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489960-CB8D-4F48-B4C6-33518F04E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64000" y="2592000"/>
            <a:ext cx="8298000" cy="2880000"/>
          </a:xfrm>
          <a:prstGeom prst="rect">
            <a:avLst/>
          </a:prstGeom>
        </p:spPr>
        <p:txBody>
          <a:bodyPr vert="horz" lIns="0" tIns="0" rIns="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7348C-6486-4251-801A-85B0E848D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0000" y="6597000"/>
            <a:ext cx="14040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fld id="{6DC6F5ED-C14C-4DA4-AA51-40B6CDE4D00F}" type="datetimeFigureOut">
              <a:rPr lang="fi-FI" smtClean="0"/>
              <a:t>25.6.2026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CDB72-9EDA-48DC-98AB-E1016A1D9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4000" y="6597000"/>
            <a:ext cx="41148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5A9A56-7B18-44D6-99B0-B87596D5F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7032" y="260412"/>
            <a:ext cx="80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noFill/>
              </a:defRPr>
            </a:lvl1pPr>
          </a:lstStyle>
          <a:p>
            <a:fld id="{F01552E5-F27A-4309-8F6A-42878645B083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60" name="Kuva 59">
            <a:extLst>
              <a:ext uri="{FF2B5EF4-FFF2-40B4-BE49-F238E27FC236}">
                <a16:creationId xmlns:a16="http://schemas.microsoft.com/office/drawing/2014/main" id="{37A535CD-8113-4A51-8B3F-7B541E72EAD4}"/>
              </a:ext>
            </a:extLst>
          </p:cNvPr>
          <p:cNvPicPr>
            <a:picLocks noChangeAspect="1"/>
          </p:cNvPicPr>
          <p:nvPr/>
        </p:nvPicPr>
        <p:blipFill>
          <a:blip r:embed="rId2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310" y="5532240"/>
            <a:ext cx="1778164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451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  <p:sldLayoutId id="2147483755" r:id="rId17"/>
    <p:sldLayoutId id="2147483756" r:id="rId18"/>
    <p:sldLayoutId id="2147483757" r:id="rId19"/>
    <p:sldLayoutId id="2147483758" r:id="rId20"/>
    <p:sldLayoutId id="2147483759" r:id="rId21"/>
    <p:sldLayoutId id="2147483760" r:id="rId2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0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26">
          <p15:clr>
            <a:srgbClr val="F26B43"/>
          </p15:clr>
        </p15:guide>
        <p15:guide id="4" orient="horz" pos="232">
          <p15:clr>
            <a:srgbClr val="F26B43"/>
          </p15:clr>
        </p15:guide>
        <p15:guide id="5" orient="horz" pos="4090">
          <p15:clr>
            <a:srgbClr val="F26B43"/>
          </p15:clr>
        </p15:guide>
        <p15:guide id="6" pos="7444">
          <p15:clr>
            <a:srgbClr val="F26B43"/>
          </p15:clr>
        </p15:guide>
        <p15:guide id="7" orient="horz" pos="1283">
          <p15:clr>
            <a:srgbClr val="F26B43"/>
          </p15:clr>
        </p15:guide>
        <p15:guide id="8" orient="horz" pos="3255">
          <p15:clr>
            <a:srgbClr val="F26B43"/>
          </p15:clr>
        </p15:guide>
        <p15:guide id="9" orient="horz" pos="3491">
          <p15:clr>
            <a:srgbClr val="F26B43"/>
          </p15:clr>
        </p15:guide>
        <p15:guide id="10" pos="1100">
          <p15:clr>
            <a:srgbClr val="F26B43"/>
          </p15:clr>
        </p15:guide>
        <p15:guide id="11" pos="1327">
          <p15:clr>
            <a:srgbClr val="F26B43"/>
          </p15:clr>
        </p15:guide>
        <p15:guide id="12" pos="2199">
          <p15:clr>
            <a:srgbClr val="F26B43"/>
          </p15:clr>
        </p15:guide>
        <p15:guide id="13" pos="2426">
          <p15:clr>
            <a:srgbClr val="F26B43"/>
          </p15:clr>
        </p15:guide>
        <p15:guide id="14" pos="3273">
          <p15:clr>
            <a:srgbClr val="F26B43"/>
          </p15:clr>
        </p15:guide>
        <p15:guide id="15" pos="3517">
          <p15:clr>
            <a:srgbClr val="F26B43"/>
          </p15:clr>
        </p15:guide>
        <p15:guide id="16" pos="6334">
          <p15:clr>
            <a:srgbClr val="F26B43"/>
          </p15:clr>
        </p15:guide>
        <p15:guide id="17" pos="656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tilastot.tulli.fi/-/tavaroiden-ulkomaankauppa-maakunnittain-vuonna-2025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3ADC9D-98EE-48FF-518E-14EE8EE6A4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7158544" cy="584856"/>
          </a:xfrm>
        </p:spPr>
        <p:txBody>
          <a:bodyPr/>
          <a:lstStyle/>
          <a:p>
            <a:r>
              <a:rPr lang="fi-FI" dirty="0"/>
              <a:t>Tavaroiden ulkomaankauppa 2025*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F034F15-457D-428C-09B1-7ECA5E01A09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33813" y="5085183"/>
            <a:ext cx="6221412" cy="412329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Lähde: Tulli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588D9C10-78AF-70EB-BDCA-9A738FF45D33}"/>
              </a:ext>
            </a:extLst>
          </p:cNvPr>
          <p:cNvSpPr txBox="1"/>
          <p:nvPr/>
        </p:nvSpPr>
        <p:spPr>
          <a:xfrm>
            <a:off x="3719736" y="5497512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(</a:t>
            </a:r>
            <a:r>
              <a:rPr lang="fi-FI" sz="1400" dirty="0">
                <a:hlinkClick r:id="rId2"/>
              </a:rPr>
              <a:t>Tavaroiden ulkomaankauppa maakunnittain vuonna 2025 - Tulli Tilastot</a:t>
            </a:r>
            <a:r>
              <a:rPr lang="fi-FI" sz="1400" dirty="0"/>
              <a:t>)</a:t>
            </a:r>
          </a:p>
          <a:p>
            <a:r>
              <a:rPr lang="fi-FI" sz="1400" dirty="0"/>
              <a:t>*ennakkotiedot vuodelta 2025</a:t>
            </a:r>
          </a:p>
        </p:txBody>
      </p:sp>
    </p:spTree>
    <p:extLst>
      <p:ext uri="{BB962C8B-B14F-4D97-AF65-F5344CB8AC3E}">
        <p14:creationId xmlns:p14="http://schemas.microsoft.com/office/powerpoint/2010/main" val="2157947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D5F185-4D61-3815-9B00-A0665FE5927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3392" y="507271"/>
            <a:ext cx="9361040" cy="450000"/>
          </a:xfrm>
        </p:spPr>
        <p:txBody>
          <a:bodyPr vert="horz" lIns="0" tIns="0" rIns="0" bIns="45720" rtlCol="0" anchor="b">
            <a:noAutofit/>
          </a:bodyPr>
          <a:lstStyle/>
          <a:p>
            <a:r>
              <a:rPr lang="fi-FI" dirty="0"/>
              <a:t>Etelä-Savon yritysten tavaroiden ulkomaankauppa 2025*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01958FF3-849A-FE3F-BE2C-720B7E1F670D}"/>
              </a:ext>
            </a:extLst>
          </p:cNvPr>
          <p:cNvSpPr txBox="1"/>
          <p:nvPr/>
        </p:nvSpPr>
        <p:spPr>
          <a:xfrm>
            <a:off x="479376" y="6309320"/>
            <a:ext cx="1166529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fi-FI" sz="10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Lähde: Tulli, </a:t>
            </a:r>
            <a:r>
              <a:rPr lang="fi-FI" sz="1050" dirty="0"/>
              <a:t>*ennakkotiedot vuodelta 2025</a:t>
            </a:r>
            <a:endParaRPr lang="fi-FI" sz="105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Yritysten toimipaikat, joiden tavaroiden ulkomaankaupan arvo oli yli 5000 euroa tarkasteluajanjaksolla. Tilasto sisältää vain tavarakaupan, ei palvelukauppaa.                  </a:t>
            </a: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päivitetty: </a:t>
            </a:r>
            <a:r>
              <a:rPr lang="fi-FI" sz="1050" dirty="0">
                <a:solidFill>
                  <a:prstClr val="black"/>
                </a:solidFill>
                <a:latin typeface="Arial"/>
                <a:cs typeface="Arial" panose="020B0604020202020204" pitchFamily="34" charset="0"/>
              </a:rPr>
              <a:t>26.6.2026</a:t>
            </a: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/ jk</a:t>
            </a:r>
            <a:endParaRPr kumimoji="0" lang="fi-FI" sz="105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7961D19E-9036-A139-A126-7F66371D4C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856977"/>
              </p:ext>
            </p:extLst>
          </p:nvPr>
        </p:nvGraphicFramePr>
        <p:xfrm>
          <a:off x="911424" y="1468567"/>
          <a:ext cx="8784976" cy="4104457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264090147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3608522012"/>
                    </a:ext>
                  </a:extLst>
                </a:gridCol>
              </a:tblGrid>
              <a:tr h="786700">
                <a:tc>
                  <a:txBody>
                    <a:bodyPr/>
                    <a:lstStyle/>
                    <a:p>
                      <a:r>
                        <a:rPr lang="fi-FI" sz="2400" dirty="0"/>
                        <a:t>VIENTI</a:t>
                      </a:r>
                    </a:p>
                  </a:txBody>
                  <a:tcPr marL="360000" marR="180000" marT="108000" marB="108000" anchor="ctr"/>
                </a:tc>
                <a:tc>
                  <a:txBody>
                    <a:bodyPr/>
                    <a:lstStyle/>
                    <a:p>
                      <a:r>
                        <a:rPr lang="fi-FI" sz="2400" dirty="0"/>
                        <a:t>TUONTI</a:t>
                      </a:r>
                    </a:p>
                  </a:txBody>
                  <a:tcPr marL="360000" marR="180000" marT="180000" marB="18000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8427168"/>
                  </a:ext>
                </a:extLst>
              </a:tr>
              <a:tr h="10840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213</a:t>
                      </a:r>
                    </a:p>
                    <a:p>
                      <a:r>
                        <a:rPr lang="fi-FI" sz="1400" dirty="0"/>
                        <a:t>Vientiyritysten toimipaikkoja 2025*</a:t>
                      </a:r>
                      <a:r>
                        <a:rPr lang="fi-FI" sz="1200" dirty="0"/>
                        <a:t>	</a:t>
                      </a:r>
                    </a:p>
                  </a:txBody>
                  <a:tcPr marL="360000" marR="180000" marT="180000" marB="180000" anchor="ctr"/>
                </a:tc>
                <a:tc>
                  <a:txBody>
                    <a:bodyPr/>
                    <a:lstStyle/>
                    <a:p>
                      <a:r>
                        <a:rPr lang="fi-FI" sz="2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516</a:t>
                      </a:r>
                    </a:p>
                    <a:p>
                      <a:r>
                        <a:rPr lang="fi-FI" sz="1400" dirty="0"/>
                        <a:t>Tuontiyritysten toimipaikkoja 2025*</a:t>
                      </a:r>
                      <a:r>
                        <a:rPr lang="fi-FI" sz="1200" dirty="0"/>
                        <a:t>	</a:t>
                      </a:r>
                    </a:p>
                  </a:txBody>
                  <a:tcPr marL="360000" marR="180000" marT="180000" marB="180000" anchor="ctr"/>
                </a:tc>
                <a:extLst>
                  <a:ext uri="{0D108BD9-81ED-4DB2-BD59-A6C34878D82A}">
                    <a16:rowId xmlns:a16="http://schemas.microsoft.com/office/drawing/2014/main" val="274095432"/>
                  </a:ext>
                </a:extLst>
              </a:tr>
              <a:tr h="11409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557 milj. € (0,8 %)</a:t>
                      </a:r>
                    </a:p>
                    <a:p>
                      <a:r>
                        <a:rPr lang="fi-FI" sz="1400" dirty="0"/>
                        <a:t>Viennin arvo 2025* ja osuus koko maasta</a:t>
                      </a:r>
                    </a:p>
                  </a:txBody>
                  <a:tcPr marL="360000" marR="180000" marT="180000" marB="1800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304 milj. € (0,4 %)</a:t>
                      </a:r>
                    </a:p>
                    <a:p>
                      <a:r>
                        <a:rPr lang="fi-FI" sz="1400" dirty="0"/>
                        <a:t>Tuonnin arvo 2025* ja osuus koko maasta</a:t>
                      </a:r>
                    </a:p>
                  </a:txBody>
                  <a:tcPr marL="360000" marR="180000" marT="180000" marB="180000" anchor="ctr"/>
                </a:tc>
                <a:extLst>
                  <a:ext uri="{0D108BD9-81ED-4DB2-BD59-A6C34878D82A}">
                    <a16:rowId xmlns:a16="http://schemas.microsoft.com/office/drawing/2014/main" val="2006742371"/>
                  </a:ext>
                </a:extLst>
              </a:tr>
              <a:tr h="10927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-7,0 %</a:t>
                      </a:r>
                    </a:p>
                    <a:p>
                      <a:r>
                        <a:rPr lang="fi-FI" sz="1400" dirty="0"/>
                        <a:t>Viennin arvon muutos edellisvuoteen</a:t>
                      </a:r>
                    </a:p>
                  </a:txBody>
                  <a:tcPr marL="360000" marR="180000" marT="180000" marB="1800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800" b="1" dirty="0"/>
                        <a:t>-1,5 %</a:t>
                      </a:r>
                    </a:p>
                    <a:p>
                      <a:r>
                        <a:rPr lang="fi-FI" sz="1400" dirty="0"/>
                        <a:t>Tuonnin arvon muutos edellisvuoteen</a:t>
                      </a:r>
                    </a:p>
                  </a:txBody>
                  <a:tcPr marL="360000" marR="180000" marT="180000" marB="180000" anchor="ctr"/>
                </a:tc>
                <a:extLst>
                  <a:ext uri="{0D108BD9-81ED-4DB2-BD59-A6C34878D82A}">
                    <a16:rowId xmlns:a16="http://schemas.microsoft.com/office/drawing/2014/main" val="17534057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3210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1"/>
          <p:cNvSpPr txBox="1">
            <a:spLocks noGrp="1"/>
          </p:cNvSpPr>
          <p:nvPr>
            <p:ph type="title" idx="4294967295"/>
          </p:nvPr>
        </p:nvSpPr>
        <p:spPr>
          <a:xfrm>
            <a:off x="479376" y="304643"/>
            <a:ext cx="11161240" cy="57606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sz="2800" kern="0" dirty="0"/>
              <a:t>Tavarav</a:t>
            </a:r>
            <a:r>
              <a:rPr kumimoji="0" lang="fi-FI" sz="2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iennin</a:t>
            </a:r>
            <a:r>
              <a:rPr lang="fi-FI" sz="2800" kern="0" dirty="0"/>
              <a:t> </a:t>
            </a:r>
            <a:r>
              <a:rPr kumimoji="0" lang="fi-FI" sz="2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ja -tuonnin arvo maakunnittain 2025*</a:t>
            </a:r>
            <a:r>
              <a:rPr lang="fi-FI" sz="2800" kern="0" dirty="0"/>
              <a:t>, </a:t>
            </a:r>
            <a:r>
              <a:rPr kumimoji="0" lang="fi-FI" sz="2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milj. euroa</a:t>
            </a:r>
            <a:endParaRPr kumimoji="0" lang="fi-FI" sz="18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977C7D39-F23F-008F-B9A8-A177F4A5F99D}"/>
              </a:ext>
            </a:extLst>
          </p:cNvPr>
          <p:cNvSpPr txBox="1"/>
          <p:nvPr/>
        </p:nvSpPr>
        <p:spPr>
          <a:xfrm>
            <a:off x="551384" y="6525344"/>
            <a:ext cx="1152128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Lähde: Tulli</a:t>
            </a:r>
            <a:r>
              <a:rPr kumimoji="0" lang="fi-FI" sz="10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fi-FI" sz="1050" dirty="0"/>
              <a:t>*ennakkotiedot vuodelta 2025								</a:t>
            </a: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                   </a:t>
            </a: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päivitetty: 26.6.2026 / jk</a:t>
            </a:r>
            <a:endParaRPr kumimoji="0" lang="fi-FI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pic>
        <p:nvPicPr>
          <p:cNvPr id="6" name="Kuva 5" descr="Palkkikaavio viennin ja tuonnin arvosta maakunnittain vuonna 2025. Eniten vietiin ja tuotiin Uudeltamaalta, Varsinais-Suomesta ja Pirkanmaalta, ja vähiten Ahvenanmaalta, Kainuusta ja Etelä-Savosta.">
            <a:extLst>
              <a:ext uri="{FF2B5EF4-FFF2-40B4-BE49-F238E27FC236}">
                <a16:creationId xmlns:a16="http://schemas.microsoft.com/office/drawing/2014/main" id="{82FC3155-35CF-2083-05AE-95C2B3B5D3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424" y="1052736"/>
            <a:ext cx="8763980" cy="5090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49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1"/>
          <p:cNvSpPr txBox="1">
            <a:spLocks noGrp="1"/>
          </p:cNvSpPr>
          <p:nvPr>
            <p:ph type="title" idx="4294967295"/>
          </p:nvPr>
        </p:nvSpPr>
        <p:spPr>
          <a:xfrm>
            <a:off x="623392" y="332656"/>
            <a:ext cx="8137920" cy="57606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Vienti ja tuonti maakunnittain 2023 - 2025*</a:t>
            </a:r>
            <a:endParaRPr kumimoji="0" lang="fi-FI" sz="18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" name="Taulukko 1">
            <a:extLst>
              <a:ext uri="{FF2B5EF4-FFF2-40B4-BE49-F238E27FC236}">
                <a16:creationId xmlns:a16="http://schemas.microsoft.com/office/drawing/2014/main" id="{93F9FFEA-A084-9B45-6473-6DB30543E7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450523"/>
              </p:ext>
            </p:extLst>
          </p:nvPr>
        </p:nvGraphicFramePr>
        <p:xfrm>
          <a:off x="767408" y="1052736"/>
          <a:ext cx="9361038" cy="5118254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1082486">
                  <a:extLst>
                    <a:ext uri="{9D8B030D-6E8A-4147-A177-3AD203B41FA5}">
                      <a16:colId xmlns:a16="http://schemas.microsoft.com/office/drawing/2014/main" val="2557806018"/>
                    </a:ext>
                  </a:extLst>
                </a:gridCol>
                <a:gridCol w="590448">
                  <a:extLst>
                    <a:ext uri="{9D8B030D-6E8A-4147-A177-3AD203B41FA5}">
                      <a16:colId xmlns:a16="http://schemas.microsoft.com/office/drawing/2014/main" val="2180273362"/>
                    </a:ext>
                  </a:extLst>
                </a:gridCol>
                <a:gridCol w="467436">
                  <a:extLst>
                    <a:ext uri="{9D8B030D-6E8A-4147-A177-3AD203B41FA5}">
                      <a16:colId xmlns:a16="http://schemas.microsoft.com/office/drawing/2014/main" val="489008674"/>
                    </a:ext>
                  </a:extLst>
                </a:gridCol>
                <a:gridCol w="590448">
                  <a:extLst>
                    <a:ext uri="{9D8B030D-6E8A-4147-A177-3AD203B41FA5}">
                      <a16:colId xmlns:a16="http://schemas.microsoft.com/office/drawing/2014/main" val="2939204071"/>
                    </a:ext>
                  </a:extLst>
                </a:gridCol>
                <a:gridCol w="467436">
                  <a:extLst>
                    <a:ext uri="{9D8B030D-6E8A-4147-A177-3AD203B41FA5}">
                      <a16:colId xmlns:a16="http://schemas.microsoft.com/office/drawing/2014/main" val="725135235"/>
                    </a:ext>
                  </a:extLst>
                </a:gridCol>
                <a:gridCol w="467436">
                  <a:extLst>
                    <a:ext uri="{9D8B030D-6E8A-4147-A177-3AD203B41FA5}">
                      <a16:colId xmlns:a16="http://schemas.microsoft.com/office/drawing/2014/main" val="2315165494"/>
                    </a:ext>
                  </a:extLst>
                </a:gridCol>
                <a:gridCol w="590448">
                  <a:extLst>
                    <a:ext uri="{9D8B030D-6E8A-4147-A177-3AD203B41FA5}">
                      <a16:colId xmlns:a16="http://schemas.microsoft.com/office/drawing/2014/main" val="3568318753"/>
                    </a:ext>
                  </a:extLst>
                </a:gridCol>
                <a:gridCol w="467436">
                  <a:extLst>
                    <a:ext uri="{9D8B030D-6E8A-4147-A177-3AD203B41FA5}">
                      <a16:colId xmlns:a16="http://schemas.microsoft.com/office/drawing/2014/main" val="3151754317"/>
                    </a:ext>
                  </a:extLst>
                </a:gridCol>
                <a:gridCol w="467436">
                  <a:extLst>
                    <a:ext uri="{9D8B030D-6E8A-4147-A177-3AD203B41FA5}">
                      <a16:colId xmlns:a16="http://schemas.microsoft.com/office/drawing/2014/main" val="638644176"/>
                    </a:ext>
                  </a:extLst>
                </a:gridCol>
                <a:gridCol w="590448">
                  <a:extLst>
                    <a:ext uri="{9D8B030D-6E8A-4147-A177-3AD203B41FA5}">
                      <a16:colId xmlns:a16="http://schemas.microsoft.com/office/drawing/2014/main" val="2900008578"/>
                    </a:ext>
                  </a:extLst>
                </a:gridCol>
                <a:gridCol w="467436">
                  <a:extLst>
                    <a:ext uri="{9D8B030D-6E8A-4147-A177-3AD203B41FA5}">
                      <a16:colId xmlns:a16="http://schemas.microsoft.com/office/drawing/2014/main" val="574051161"/>
                    </a:ext>
                  </a:extLst>
                </a:gridCol>
                <a:gridCol w="590448">
                  <a:extLst>
                    <a:ext uri="{9D8B030D-6E8A-4147-A177-3AD203B41FA5}">
                      <a16:colId xmlns:a16="http://schemas.microsoft.com/office/drawing/2014/main" val="1163248652"/>
                    </a:ext>
                  </a:extLst>
                </a:gridCol>
                <a:gridCol w="467436">
                  <a:extLst>
                    <a:ext uri="{9D8B030D-6E8A-4147-A177-3AD203B41FA5}">
                      <a16:colId xmlns:a16="http://schemas.microsoft.com/office/drawing/2014/main" val="734820254"/>
                    </a:ext>
                  </a:extLst>
                </a:gridCol>
                <a:gridCol w="467436">
                  <a:extLst>
                    <a:ext uri="{9D8B030D-6E8A-4147-A177-3AD203B41FA5}">
                      <a16:colId xmlns:a16="http://schemas.microsoft.com/office/drawing/2014/main" val="2871182900"/>
                    </a:ext>
                  </a:extLst>
                </a:gridCol>
                <a:gridCol w="555252">
                  <a:extLst>
                    <a:ext uri="{9D8B030D-6E8A-4147-A177-3AD203B41FA5}">
                      <a16:colId xmlns:a16="http://schemas.microsoft.com/office/drawing/2014/main" val="2700133600"/>
                    </a:ext>
                  </a:extLst>
                </a:gridCol>
                <a:gridCol w="564136">
                  <a:extLst>
                    <a:ext uri="{9D8B030D-6E8A-4147-A177-3AD203B41FA5}">
                      <a16:colId xmlns:a16="http://schemas.microsoft.com/office/drawing/2014/main" val="40417134"/>
                    </a:ext>
                  </a:extLst>
                </a:gridCol>
                <a:gridCol w="467436">
                  <a:extLst>
                    <a:ext uri="{9D8B030D-6E8A-4147-A177-3AD203B41FA5}">
                      <a16:colId xmlns:a16="http://schemas.microsoft.com/office/drawing/2014/main" val="3656360863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fi-FI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Alue</a:t>
                      </a:r>
                    </a:p>
                  </a:txBody>
                  <a:tcPr marL="3600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Vienti 2023, 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milj. euroa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Osuus 2023, 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Vienti 2024, 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milj. euroa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3D4CB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Osuus 2024, 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3D4CB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Muutos 2024, 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3D4CB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Vienti 2025, 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milj. euroa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Osuus 2025, 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Muutos 2025, 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Tuonti 2023, 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milj. euroa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Osuus 2023,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%</a:t>
                      </a: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Tuonti 2024, 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milj. euroa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Osuus 2024, 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Muutos 2024, 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Tuonti 2025, milj. euroa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Osuus 2025, 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Muutos 2025, 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fi-FI" sz="9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009139"/>
                  </a:ext>
                </a:extLst>
              </a:tr>
              <a:tr h="1930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Uusimaa</a:t>
                      </a:r>
                    </a:p>
                  </a:txBody>
                  <a:tcPr marL="3600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25 849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33,9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22 426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31,1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-13,2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24 595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33,1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9,7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45 234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58,9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42 473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56,7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-6,1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43 145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57,1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57209611"/>
                  </a:ext>
                </a:extLst>
              </a:tr>
              <a:tr h="1930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Varsinais-Suomi</a:t>
                      </a:r>
                    </a:p>
                  </a:txBody>
                  <a:tcPr marL="3600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6 987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9,1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6 724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9,3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-3,8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8 012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10,8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19,2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4 900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6,4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4 773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6,4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-2,6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4 511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6,0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-5,5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810602137"/>
                  </a:ext>
                </a:extLst>
              </a:tr>
              <a:tr h="1930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Satakunta</a:t>
                      </a:r>
                    </a:p>
                  </a:txBody>
                  <a:tcPr marL="3600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4 152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5,4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5 872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8,1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41,4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6 500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8,8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10,7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2 629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3 306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25,7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3 653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4,8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10,5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66698579"/>
                  </a:ext>
                </a:extLst>
              </a:tr>
              <a:tr h="1930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Kanta-Häme</a:t>
                      </a:r>
                    </a:p>
                  </a:txBody>
                  <a:tcPr marL="3600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1 791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1 827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1 854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1,4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1 094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1,4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1 174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7,3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1 160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-1,2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01463797"/>
                  </a:ext>
                </a:extLst>
              </a:tr>
              <a:tr h="1930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Pirkanmaa</a:t>
                      </a:r>
                    </a:p>
                  </a:txBody>
                  <a:tcPr marL="3600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8 825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11,6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7 133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9,9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-19,2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6 782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9,1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-4,9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4 227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5,5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4 203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5,6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-0,6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4 181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5,5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-0,5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06056186"/>
                  </a:ext>
                </a:extLst>
              </a:tr>
              <a:tr h="1930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Päijät-Häme</a:t>
                      </a:r>
                    </a:p>
                  </a:txBody>
                  <a:tcPr marL="3600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2 144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2 190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2,1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2 043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-6,7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1 214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1 129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-7,0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1 095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1,4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-3,0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20986313"/>
                  </a:ext>
                </a:extLst>
              </a:tr>
              <a:tr h="1930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Kymenlaakso</a:t>
                      </a:r>
                    </a:p>
                  </a:txBody>
                  <a:tcPr marL="3600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1 986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2 273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14,4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2 193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-3,5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1 069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1,4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1 384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29,5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1 600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2,1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15,6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703260908"/>
                  </a:ext>
                </a:extLst>
              </a:tr>
              <a:tr h="1930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Etelä-Karjala</a:t>
                      </a:r>
                    </a:p>
                  </a:txBody>
                  <a:tcPr marL="3600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1 822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2 309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26,7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1 718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-25,6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454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377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-16,9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337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-10,8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00348753"/>
                  </a:ext>
                </a:extLst>
              </a:tr>
              <a:tr h="1930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Etelä-Savo</a:t>
                      </a:r>
                    </a:p>
                  </a:txBody>
                  <a:tcPr marL="3600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497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600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0,8</a:t>
                      </a:r>
                    </a:p>
                  </a:txBody>
                  <a:tcPr marL="7620" marR="36000" marT="762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20,7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557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0,8</a:t>
                      </a:r>
                    </a:p>
                  </a:txBody>
                  <a:tcPr marL="7620" marR="36000" marT="762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-7,0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325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309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</a:t>
                      </a:r>
                    </a:p>
                  </a:txBody>
                  <a:tcPr marL="7620" marR="36000" marT="762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-5,0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304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</a:t>
                      </a:r>
                    </a:p>
                  </a:txBody>
                  <a:tcPr marL="7620" marR="36000" marT="762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-1,5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6743153"/>
                  </a:ext>
                </a:extLst>
              </a:tr>
              <a:tr h="1930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Pohjois-Savo</a:t>
                      </a:r>
                    </a:p>
                  </a:txBody>
                  <a:tcPr marL="3600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1 898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1 764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-7,1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1 790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613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0,8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526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-14,1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548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27700168"/>
                  </a:ext>
                </a:extLst>
              </a:tr>
              <a:tr h="1930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Pohjois-Karjala</a:t>
                      </a:r>
                    </a:p>
                  </a:txBody>
                  <a:tcPr marL="3600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993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975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1,4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-1,9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1 005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1,4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429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405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-5,5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418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15669415"/>
                  </a:ext>
                </a:extLst>
              </a:tr>
              <a:tr h="1930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Keski-Suomi</a:t>
                      </a:r>
                    </a:p>
                  </a:txBody>
                  <a:tcPr marL="3600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2 769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2 559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-7,6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2 234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-12,7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1 305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1 214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-7,0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1 207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-0,6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7218450"/>
                  </a:ext>
                </a:extLst>
              </a:tr>
              <a:tr h="1930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Etelä-Pohjanmaa</a:t>
                      </a:r>
                    </a:p>
                  </a:txBody>
                  <a:tcPr marL="3600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839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782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-6,8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817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873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819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-6,2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824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65176979"/>
                  </a:ext>
                </a:extLst>
              </a:tr>
              <a:tr h="1930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Pohjanmaa</a:t>
                      </a:r>
                    </a:p>
                  </a:txBody>
                  <a:tcPr marL="3600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3 718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4 516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6,3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21,4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4 742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6,4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2 017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2 085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1 751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-16,0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985178335"/>
                  </a:ext>
                </a:extLst>
              </a:tr>
              <a:tr h="1930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Keski-Pohjanmaa</a:t>
                      </a:r>
                    </a:p>
                  </a:txBody>
                  <a:tcPr marL="3600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3 478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4,6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2 486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-28,5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2 000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-19,6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2 340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1 744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-25,5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1 995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14,4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831061206"/>
                  </a:ext>
                </a:extLst>
              </a:tr>
              <a:tr h="1930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Pohjois-Pohjanmaa</a:t>
                      </a:r>
                    </a:p>
                  </a:txBody>
                  <a:tcPr marL="3600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2 167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2 139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-1,3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2 178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2 163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2 257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2 217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-1,8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24636613"/>
                  </a:ext>
                </a:extLst>
              </a:tr>
              <a:tr h="1930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Kainuu</a:t>
                      </a:r>
                    </a:p>
                  </a:txBody>
                  <a:tcPr marL="3600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383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558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0,8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45,7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674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20,8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121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0,1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-10,3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0,1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-2,2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83166540"/>
                  </a:ext>
                </a:extLst>
              </a:tr>
              <a:tr h="1631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Lappi</a:t>
                      </a:r>
                    </a:p>
                  </a:txBody>
                  <a:tcPr marL="3600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4 627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6,1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4 095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5,7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-11,5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3 598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4,8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-12,1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2 512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2 235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-11,0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1 703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-23,8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12963017"/>
                  </a:ext>
                </a:extLst>
              </a:tr>
              <a:tr h="1930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Ahvenanmaa</a:t>
                      </a:r>
                    </a:p>
                  </a:txBody>
                  <a:tcPr marL="3600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184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119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-35,5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22,0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375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197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-47,4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238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20,7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59095356"/>
                  </a:ext>
                </a:extLst>
              </a:tr>
              <a:tr h="758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Tuntematon</a:t>
                      </a:r>
                    </a:p>
                  </a:txBody>
                  <a:tcPr marL="3600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1 251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780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-37,6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846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8,5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2 955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4 124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5,5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39,5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4 573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6,1</a:t>
                      </a:r>
                    </a:p>
                  </a:txBody>
                  <a:tcPr marL="7620" marR="36000" marT="762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10,9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60390624"/>
                  </a:ext>
                </a:extLst>
              </a:tr>
              <a:tr h="2648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S Sans Serif"/>
                        </a:rPr>
                        <a:t>KOKO MAA</a:t>
                      </a:r>
                    </a:p>
                  </a:txBody>
                  <a:tcPr marL="3600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76 362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72 126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4CB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7620" marR="36000" marT="762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4CB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-5,5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4CB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74 281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7620" marR="36000" marT="762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76 849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74 844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7620" marR="36000" marT="762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-2,6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75 567</a:t>
                      </a: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7620" marR="36000" marT="762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1,0</a:t>
                      </a:r>
                    </a:p>
                  </a:txBody>
                  <a:tcPr marL="7620" marR="3600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2385579"/>
                  </a:ext>
                </a:extLst>
              </a:tr>
            </a:tbl>
          </a:graphicData>
        </a:graphic>
      </p:graphicFrame>
      <p:sp>
        <p:nvSpPr>
          <p:cNvPr id="4" name="Tekstiruutu 3">
            <a:extLst>
              <a:ext uri="{FF2B5EF4-FFF2-40B4-BE49-F238E27FC236}">
                <a16:creationId xmlns:a16="http://schemas.microsoft.com/office/drawing/2014/main" id="{7284D258-468F-3424-A490-6D76F7E32B92}"/>
              </a:ext>
            </a:extLst>
          </p:cNvPr>
          <p:cNvSpPr txBox="1"/>
          <p:nvPr/>
        </p:nvSpPr>
        <p:spPr>
          <a:xfrm>
            <a:off x="715550" y="6487452"/>
            <a:ext cx="1135711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Lähde: Tulli</a:t>
            </a:r>
            <a:r>
              <a:rPr kumimoji="0" lang="fi-FI" sz="10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fi-FI" sz="1050" dirty="0"/>
              <a:t>*ennakkotiedot vuodelta 2025								</a:t>
            </a: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               </a:t>
            </a: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päivitetty: 26.6.2026 / jk</a:t>
            </a:r>
            <a:endParaRPr kumimoji="0" lang="fi-FI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000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332656"/>
            <a:ext cx="11305256" cy="504056"/>
          </a:xfrm>
        </p:spPr>
        <p:txBody>
          <a:bodyPr/>
          <a:lstStyle/>
          <a:p>
            <a:r>
              <a:rPr lang="fi-FI" dirty="0"/>
              <a:t>Tavaraviennin arvo maakunnittain vuosina 2024-2025*, miljoonaa euroa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F9E6A47A-E9E8-B8A9-56C7-ABAA4FB46D73}"/>
              </a:ext>
            </a:extLst>
          </p:cNvPr>
          <p:cNvSpPr txBox="1"/>
          <p:nvPr/>
        </p:nvSpPr>
        <p:spPr>
          <a:xfrm>
            <a:off x="479376" y="6487452"/>
            <a:ext cx="1159328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Lähde: Tulli</a:t>
            </a:r>
            <a:r>
              <a:rPr kumimoji="0" lang="fi-FI" sz="10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fi-FI" sz="1050" dirty="0"/>
              <a:t>*ennakkotiedot vuodelta 2025								</a:t>
            </a: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                     </a:t>
            </a: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päivitetty: 26.6.2026 / jk</a:t>
            </a:r>
            <a:endParaRPr kumimoji="0" lang="fi-FI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Kuva 9" descr="Palkkikaavio viennin arvosta maakunnittain vuosina 2024 ja 2025. Suurin viennin arvo vuonna 2025 oli Uudellamaalla, 24 595 miljoonaa euroa, ja Varsinais-Suomessa, 8 012 miljoonaa euroa. Pienin viennin arvo oli Ahvenanmaalla, 145 miljoonaa euroa, Etelä-Savossa, 557 miljoonaa euroa ja Kainuussa, 674 miljoonaa euroa. Vuonna 2025 viennin arvo nousi edellisvuodesta Tullin ennakollisten tietojen mukaan yhdessätoista maakunnassa ja laski kahdeksassa maakunnassa. ">
            <a:extLst>
              <a:ext uri="{FF2B5EF4-FFF2-40B4-BE49-F238E27FC236}">
                <a16:creationId xmlns:a16="http://schemas.microsoft.com/office/drawing/2014/main" id="{817F274F-7DF0-E505-FDF7-668C1FC1CD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368" y="1052736"/>
            <a:ext cx="9545318" cy="4968552"/>
          </a:xfrm>
          <a:prstGeom prst="rect">
            <a:avLst/>
          </a:prstGeom>
        </p:spPr>
      </p:pic>
      <p:sp>
        <p:nvSpPr>
          <p:cNvPr id="16" name="Tekstiruutu 15">
            <a:extLst>
              <a:ext uri="{FF2B5EF4-FFF2-40B4-BE49-F238E27FC236}">
                <a16:creationId xmlns:a16="http://schemas.microsoft.com/office/drawing/2014/main" id="{796CF262-4F2A-8597-F470-E3AEA5AC6CAA}"/>
              </a:ext>
            </a:extLst>
          </p:cNvPr>
          <p:cNvSpPr txBox="1"/>
          <p:nvPr/>
        </p:nvSpPr>
        <p:spPr>
          <a:xfrm>
            <a:off x="10056440" y="2276872"/>
            <a:ext cx="1656184" cy="16450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144000" tIns="144000" rIns="144000" bIns="144000" rtlCol="0">
            <a:spAutoFit/>
          </a:bodyPr>
          <a:lstStyle/>
          <a:p>
            <a:r>
              <a:rPr lang="fi-FI" sz="1100" dirty="0"/>
              <a:t>Vuonna 2025 viennin arvo nousi yhdessätoista maakunnassa ja laski kahdeksassa maakunnassa Tullin ennakollisten tietojen mukaan.</a:t>
            </a:r>
          </a:p>
        </p:txBody>
      </p:sp>
    </p:spTree>
    <p:extLst>
      <p:ext uri="{BB962C8B-B14F-4D97-AF65-F5344CB8AC3E}">
        <p14:creationId xmlns:p14="http://schemas.microsoft.com/office/powerpoint/2010/main" val="1273342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2EA57-B53D-F828-F1AE-60E378715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C024A07F-4E9D-A907-C0D3-E1D7098D6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400" y="332656"/>
            <a:ext cx="11233248" cy="504056"/>
          </a:xfrm>
        </p:spPr>
        <p:txBody>
          <a:bodyPr/>
          <a:lstStyle/>
          <a:p>
            <a:r>
              <a:rPr lang="fi-FI" dirty="0"/>
              <a:t>Tavaraviennin arvo maakunnittain vuosina 2021-2025*, miljoonaa euroa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679B074C-2A88-CA39-C259-2530C54AD495}"/>
              </a:ext>
            </a:extLst>
          </p:cNvPr>
          <p:cNvSpPr txBox="1"/>
          <p:nvPr/>
        </p:nvSpPr>
        <p:spPr>
          <a:xfrm>
            <a:off x="715550" y="6487452"/>
            <a:ext cx="1135711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Lähde: Tulli</a:t>
            </a:r>
            <a:r>
              <a:rPr kumimoji="0" lang="fi-FI" sz="10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fi-FI" sz="1050" dirty="0"/>
              <a:t>*ennakkotiedot vuodelta 2025								</a:t>
            </a: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               </a:t>
            </a: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päivitetty: 26.6.2026 / jk</a:t>
            </a:r>
            <a:endParaRPr kumimoji="0" lang="fi-FI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Kuva 6" descr="Pylväskaavio viennin arvosta maakunnittain 2021-2025. Suurin viennin arvo vuonna 2025 oli Uudellamaalla, noin 24 600 miljoonaa euroa, mikä on noin kolminkertaisesti seuraavaksi suurimman, eli Varsinais-Suomen viennin arvosta. Pienimmät viennin arvot olivat Ahvenanmaalla, 145 miljoonaa euroa, Etelä-Savossa, 557 miljoonaa euroa ja Kainuussa, 674 miljoonaa euroa.">
            <a:extLst>
              <a:ext uri="{FF2B5EF4-FFF2-40B4-BE49-F238E27FC236}">
                <a16:creationId xmlns:a16="http://schemas.microsoft.com/office/drawing/2014/main" id="{FD34D75C-1074-6621-BFCE-54086E268B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120" y="1140332"/>
            <a:ext cx="9435319" cy="5168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22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1"/>
          <p:cNvSpPr txBox="1">
            <a:spLocks noGrp="1"/>
          </p:cNvSpPr>
          <p:nvPr>
            <p:ph type="title" idx="4294967295"/>
          </p:nvPr>
        </p:nvSpPr>
        <p:spPr>
          <a:xfrm>
            <a:off x="479376" y="188640"/>
            <a:ext cx="10441160" cy="100811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Yritysten toimipaikkojen lukumäärät viennissä maakunnittain 2023 - 2025* </a:t>
            </a:r>
            <a:r>
              <a:rPr kumimoji="0" lang="fi-FI" sz="16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(kauppa yhteensä ja ulkokauppa)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Arial"/>
            </a:endParaRPr>
          </a:p>
        </p:txBody>
      </p:sp>
      <p:sp>
        <p:nvSpPr>
          <p:cNvPr id="7" name="Tekstiruutu 6"/>
          <p:cNvSpPr txBox="1"/>
          <p:nvPr/>
        </p:nvSpPr>
        <p:spPr>
          <a:xfrm>
            <a:off x="469099" y="6139433"/>
            <a:ext cx="1166529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fi-FI" sz="10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Lähde: Tulli, </a:t>
            </a:r>
            <a:r>
              <a:rPr lang="fi-FI" sz="1050" dirty="0"/>
              <a:t>*ennakkotiedot vuodelta 2025</a:t>
            </a:r>
            <a:endParaRPr lang="fi-FI" sz="105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Yritysten toimipaikat, joiden tavaroiden ulkomaankaupan arvo oli yli 5000 euroa tarkasteluajanjaksolla. </a:t>
            </a:r>
            <a:r>
              <a:rPr kumimoji="0" lang="fi-FI" sz="10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Ulkokaupalla tarkoitetaan EU-alueen ulkopuolelle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suuntautuvaa kauppaa</a:t>
            </a: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									                       </a:t>
            </a: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päivitetty: 26.6.2026 / </a:t>
            </a:r>
            <a:r>
              <a:rPr kumimoji="0" lang="fi-FI" sz="10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jk</a:t>
            </a:r>
            <a:endParaRPr kumimoji="0" lang="fi-FI" sz="105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C943D499-DAF7-AE67-811F-D6C8C10630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854966"/>
              </p:ext>
            </p:extLst>
          </p:nvPr>
        </p:nvGraphicFramePr>
        <p:xfrm>
          <a:off x="623393" y="1196752"/>
          <a:ext cx="9073011" cy="4821345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1999851">
                  <a:extLst>
                    <a:ext uri="{9D8B030D-6E8A-4147-A177-3AD203B41FA5}">
                      <a16:colId xmlns:a16="http://schemas.microsoft.com/office/drawing/2014/main" val="2285647768"/>
                    </a:ext>
                  </a:extLst>
                </a:gridCol>
                <a:gridCol w="1178860">
                  <a:extLst>
                    <a:ext uri="{9D8B030D-6E8A-4147-A177-3AD203B41FA5}">
                      <a16:colId xmlns:a16="http://schemas.microsoft.com/office/drawing/2014/main" val="2672878000"/>
                    </a:ext>
                  </a:extLst>
                </a:gridCol>
                <a:gridCol w="1178860">
                  <a:extLst>
                    <a:ext uri="{9D8B030D-6E8A-4147-A177-3AD203B41FA5}">
                      <a16:colId xmlns:a16="http://schemas.microsoft.com/office/drawing/2014/main" val="754216373"/>
                    </a:ext>
                  </a:extLst>
                </a:gridCol>
                <a:gridCol w="1178860">
                  <a:extLst>
                    <a:ext uri="{9D8B030D-6E8A-4147-A177-3AD203B41FA5}">
                      <a16:colId xmlns:a16="http://schemas.microsoft.com/office/drawing/2014/main" val="2768713581"/>
                    </a:ext>
                  </a:extLst>
                </a:gridCol>
                <a:gridCol w="1178860">
                  <a:extLst>
                    <a:ext uri="{9D8B030D-6E8A-4147-A177-3AD203B41FA5}">
                      <a16:colId xmlns:a16="http://schemas.microsoft.com/office/drawing/2014/main" val="3429564302"/>
                    </a:ext>
                  </a:extLst>
                </a:gridCol>
                <a:gridCol w="1178860">
                  <a:extLst>
                    <a:ext uri="{9D8B030D-6E8A-4147-A177-3AD203B41FA5}">
                      <a16:colId xmlns:a16="http://schemas.microsoft.com/office/drawing/2014/main" val="2322672455"/>
                    </a:ext>
                  </a:extLst>
                </a:gridCol>
                <a:gridCol w="1178860">
                  <a:extLst>
                    <a:ext uri="{9D8B030D-6E8A-4147-A177-3AD203B41FA5}">
                      <a16:colId xmlns:a16="http://schemas.microsoft.com/office/drawing/2014/main" val="2815333442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algn="l" fontAlgn="t"/>
                      <a:r>
                        <a:rPr lang="fi-FI" sz="1200" u="none" strike="noStrike" dirty="0">
                          <a:effectLst/>
                          <a:latin typeface="+mn-lt"/>
                        </a:rPr>
                        <a:t>Alue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8000" marR="4664" marT="466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200" u="none" strike="noStrike" dirty="0">
                          <a:effectLst/>
                          <a:latin typeface="+mn-lt"/>
                        </a:rPr>
                        <a:t>2023 </a:t>
                      </a:r>
                      <a:br>
                        <a:rPr lang="fi-FI" sz="1200" u="none" strike="noStrike" dirty="0">
                          <a:effectLst/>
                          <a:latin typeface="+mn-lt"/>
                        </a:rPr>
                      </a:br>
                      <a:r>
                        <a:rPr lang="fi-FI" sz="1200" u="none" strike="noStrike" dirty="0">
                          <a:effectLst/>
                          <a:latin typeface="+mn-lt"/>
                        </a:rPr>
                        <a:t>kauppa yhteensä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4664" marT="466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200" u="none" strike="noStrike" dirty="0">
                          <a:effectLst/>
                          <a:latin typeface="+mn-lt"/>
                        </a:rPr>
                        <a:t>2024</a:t>
                      </a:r>
                      <a:br>
                        <a:rPr lang="fi-FI" sz="1200" u="none" strike="noStrike" dirty="0">
                          <a:effectLst/>
                          <a:latin typeface="+mn-lt"/>
                        </a:rPr>
                      </a:br>
                      <a:r>
                        <a:rPr lang="fi-FI" sz="1200" u="none" strike="noStrike" dirty="0">
                          <a:effectLst/>
                          <a:latin typeface="+mn-lt"/>
                        </a:rPr>
                        <a:t>kauppa yhteensä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4664" marT="466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200" u="none" strike="noStrike" dirty="0">
                          <a:effectLst/>
                          <a:latin typeface="+mn-lt"/>
                        </a:rPr>
                        <a:t>2025 </a:t>
                      </a:r>
                      <a:br>
                        <a:rPr lang="fi-FI" sz="1200" u="none" strike="noStrike" dirty="0">
                          <a:effectLst/>
                          <a:latin typeface="+mn-lt"/>
                        </a:rPr>
                      </a:br>
                      <a:r>
                        <a:rPr lang="fi-FI" sz="1200" u="none" strike="noStrike" dirty="0">
                          <a:effectLst/>
                          <a:latin typeface="+mn-lt"/>
                        </a:rPr>
                        <a:t>kauppa yhteensä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4664" marT="466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200" u="none" strike="noStrike" dirty="0">
                          <a:effectLst/>
                          <a:latin typeface="+mn-lt"/>
                        </a:rPr>
                        <a:t>2023 </a:t>
                      </a:r>
                      <a:br>
                        <a:rPr lang="fi-FI" sz="1200" u="none" strike="noStrike" dirty="0">
                          <a:effectLst/>
                          <a:latin typeface="+mn-lt"/>
                        </a:rPr>
                      </a:br>
                      <a:r>
                        <a:rPr lang="fi-FI" sz="1200" u="none" strike="noStrike" dirty="0">
                          <a:effectLst/>
                          <a:latin typeface="+mn-lt"/>
                        </a:rPr>
                        <a:t>ulkokauppa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4664" marT="4664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200" u="none" strike="noStrike" dirty="0">
                          <a:effectLst/>
                          <a:latin typeface="+mn-lt"/>
                        </a:rPr>
                        <a:t>2024</a:t>
                      </a:r>
                      <a:br>
                        <a:rPr lang="fi-FI" sz="1200" u="none" strike="noStrike" dirty="0">
                          <a:effectLst/>
                          <a:latin typeface="+mn-lt"/>
                        </a:rPr>
                      </a:br>
                      <a:r>
                        <a:rPr lang="fi-FI" sz="1200" u="none" strike="noStrike" dirty="0">
                          <a:effectLst/>
                          <a:latin typeface="+mn-lt"/>
                        </a:rPr>
                        <a:t>ulkokauppa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4664" marT="4664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200" u="none" strike="noStrike" dirty="0">
                          <a:effectLst/>
                          <a:latin typeface="+mn-lt"/>
                        </a:rPr>
                        <a:t>2025</a:t>
                      </a:r>
                      <a:br>
                        <a:rPr lang="fi-FI" sz="1200" u="none" strike="noStrike" dirty="0">
                          <a:effectLst/>
                          <a:latin typeface="+mn-lt"/>
                        </a:rPr>
                      </a:br>
                      <a:r>
                        <a:rPr lang="fi-FI" sz="1200" u="none" strike="noStrike" dirty="0">
                          <a:effectLst/>
                          <a:latin typeface="+mn-lt"/>
                        </a:rPr>
                        <a:t>ulkokauppa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4664" marT="4664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1778213"/>
                  </a:ext>
                </a:extLst>
              </a:tr>
              <a:tr h="146231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Uusimaa</a:t>
                      </a:r>
                    </a:p>
                  </a:txBody>
                  <a:tcPr marL="108000" marR="762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8 741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7 465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6 536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5 897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4 823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3 972</a:t>
                      </a:r>
                    </a:p>
                  </a:txBody>
                  <a:tcPr marL="7620" marR="360000" marT="7620" marB="0" anchor="ctr"/>
                </a:tc>
                <a:extLst>
                  <a:ext uri="{0D108BD9-81ED-4DB2-BD59-A6C34878D82A}">
                    <a16:rowId xmlns:a16="http://schemas.microsoft.com/office/drawing/2014/main" val="2117639903"/>
                  </a:ext>
                </a:extLst>
              </a:tr>
              <a:tr h="174481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Varsinais-Suomi</a:t>
                      </a:r>
                    </a:p>
                  </a:txBody>
                  <a:tcPr marL="108000" marR="762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1 839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1 775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1 527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1 111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1 040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804</a:t>
                      </a:r>
                    </a:p>
                  </a:txBody>
                  <a:tcPr marL="7620" marR="360000" marT="7620" marB="0" anchor="ctr"/>
                </a:tc>
                <a:extLst>
                  <a:ext uri="{0D108BD9-81ED-4DB2-BD59-A6C34878D82A}">
                    <a16:rowId xmlns:a16="http://schemas.microsoft.com/office/drawing/2014/main" val="3533390250"/>
                  </a:ext>
                </a:extLst>
              </a:tr>
              <a:tr h="17614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Satakunta</a:t>
                      </a:r>
                    </a:p>
                  </a:txBody>
                  <a:tcPr marL="108000" marR="762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635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657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530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373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393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272</a:t>
                      </a:r>
                    </a:p>
                  </a:txBody>
                  <a:tcPr marL="7620" marR="360000" marT="7620" marB="0" anchor="ctr"/>
                </a:tc>
                <a:extLst>
                  <a:ext uri="{0D108BD9-81ED-4DB2-BD59-A6C34878D82A}">
                    <a16:rowId xmlns:a16="http://schemas.microsoft.com/office/drawing/2014/main" val="4067087793"/>
                  </a:ext>
                </a:extLst>
              </a:tr>
              <a:tr h="17614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Kanta-Häme</a:t>
                      </a:r>
                    </a:p>
                  </a:txBody>
                  <a:tcPr marL="108000" marR="762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454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461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418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232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251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</a:t>
                      </a:r>
                    </a:p>
                  </a:txBody>
                  <a:tcPr marL="7620" marR="360000" marT="7620" marB="0" anchor="ctr"/>
                </a:tc>
                <a:extLst>
                  <a:ext uri="{0D108BD9-81ED-4DB2-BD59-A6C34878D82A}">
                    <a16:rowId xmlns:a16="http://schemas.microsoft.com/office/drawing/2014/main" val="347141984"/>
                  </a:ext>
                </a:extLst>
              </a:tr>
              <a:tr h="17614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Pirkanmaa</a:t>
                      </a:r>
                    </a:p>
                  </a:txBody>
                  <a:tcPr marL="108000" marR="762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1 722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1 715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1 454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1 042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1 045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793</a:t>
                      </a:r>
                    </a:p>
                  </a:txBody>
                  <a:tcPr marL="7620" marR="360000" marT="7620" marB="0" anchor="ctr"/>
                </a:tc>
                <a:extLst>
                  <a:ext uri="{0D108BD9-81ED-4DB2-BD59-A6C34878D82A}">
                    <a16:rowId xmlns:a16="http://schemas.microsoft.com/office/drawing/2014/main" val="1866078260"/>
                  </a:ext>
                </a:extLst>
              </a:tr>
              <a:tr h="17614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Päijät-Häme</a:t>
                      </a:r>
                    </a:p>
                  </a:txBody>
                  <a:tcPr marL="108000" marR="762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681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678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577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423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425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307</a:t>
                      </a:r>
                    </a:p>
                  </a:txBody>
                  <a:tcPr marL="7620" marR="360000" marT="7620" marB="0" anchor="ctr"/>
                </a:tc>
                <a:extLst>
                  <a:ext uri="{0D108BD9-81ED-4DB2-BD59-A6C34878D82A}">
                    <a16:rowId xmlns:a16="http://schemas.microsoft.com/office/drawing/2014/main" val="736459676"/>
                  </a:ext>
                </a:extLst>
              </a:tr>
              <a:tr h="17614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Kymenlaakso</a:t>
                      </a:r>
                    </a:p>
                  </a:txBody>
                  <a:tcPr marL="108000" marR="762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619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471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360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471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329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207</a:t>
                      </a:r>
                    </a:p>
                  </a:txBody>
                  <a:tcPr marL="7620" marR="360000" marT="7620" marB="0" anchor="ctr"/>
                </a:tc>
                <a:extLst>
                  <a:ext uri="{0D108BD9-81ED-4DB2-BD59-A6C34878D82A}">
                    <a16:rowId xmlns:a16="http://schemas.microsoft.com/office/drawing/2014/main" val="2975640730"/>
                  </a:ext>
                </a:extLst>
              </a:tr>
              <a:tr h="17614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Etelä-Karjala</a:t>
                      </a:r>
                    </a:p>
                  </a:txBody>
                  <a:tcPr marL="108000" marR="762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1 116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366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249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1006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271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173</a:t>
                      </a:r>
                    </a:p>
                  </a:txBody>
                  <a:tcPr marL="7620" marR="360000" marT="7620" marB="0" anchor="ctr"/>
                </a:tc>
                <a:extLst>
                  <a:ext uri="{0D108BD9-81ED-4DB2-BD59-A6C34878D82A}">
                    <a16:rowId xmlns:a16="http://schemas.microsoft.com/office/drawing/2014/main" val="2041631968"/>
                  </a:ext>
                </a:extLst>
              </a:tr>
              <a:tr h="17614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Etelä-Savo</a:t>
                      </a:r>
                    </a:p>
                  </a:txBody>
                  <a:tcPr marL="108000" marR="7620" marT="762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271</a:t>
                      </a:r>
                    </a:p>
                  </a:txBody>
                  <a:tcPr marL="7620" marR="360000" marT="762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264</a:t>
                      </a:r>
                    </a:p>
                  </a:txBody>
                  <a:tcPr marL="7620" marR="360000" marT="762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213</a:t>
                      </a:r>
                    </a:p>
                  </a:txBody>
                  <a:tcPr marL="7620" marR="360000" marT="762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153</a:t>
                      </a:r>
                    </a:p>
                  </a:txBody>
                  <a:tcPr marL="7620" marR="360000" marT="762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159</a:t>
                      </a:r>
                    </a:p>
                  </a:txBody>
                  <a:tcPr marL="7620" marR="360000" marT="762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105</a:t>
                      </a:r>
                    </a:p>
                  </a:txBody>
                  <a:tcPr marL="7620" marR="360000" marT="762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0628753"/>
                  </a:ext>
                </a:extLst>
              </a:tr>
              <a:tr h="17614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Pohjois-Savo</a:t>
                      </a:r>
                    </a:p>
                  </a:txBody>
                  <a:tcPr marL="108000" marR="762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509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498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423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284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294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226</a:t>
                      </a:r>
                    </a:p>
                  </a:txBody>
                  <a:tcPr marL="7620" marR="360000" marT="7620" marB="0" anchor="ctr"/>
                </a:tc>
                <a:extLst>
                  <a:ext uri="{0D108BD9-81ED-4DB2-BD59-A6C34878D82A}">
                    <a16:rowId xmlns:a16="http://schemas.microsoft.com/office/drawing/2014/main" val="4055208438"/>
                  </a:ext>
                </a:extLst>
              </a:tr>
              <a:tr h="17614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Pohjois-Karjala</a:t>
                      </a:r>
                    </a:p>
                  </a:txBody>
                  <a:tcPr marL="108000" marR="762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332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341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269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206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133</a:t>
                      </a:r>
                    </a:p>
                  </a:txBody>
                  <a:tcPr marL="7620" marR="360000" marT="7620" marB="0" anchor="ctr"/>
                </a:tc>
                <a:extLst>
                  <a:ext uri="{0D108BD9-81ED-4DB2-BD59-A6C34878D82A}">
                    <a16:rowId xmlns:a16="http://schemas.microsoft.com/office/drawing/2014/main" val="1140070062"/>
                  </a:ext>
                </a:extLst>
              </a:tr>
              <a:tr h="17614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Keski-Suomi</a:t>
                      </a:r>
                    </a:p>
                  </a:txBody>
                  <a:tcPr marL="108000" marR="762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568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562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492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345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349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268</a:t>
                      </a:r>
                    </a:p>
                  </a:txBody>
                  <a:tcPr marL="7620" marR="360000" marT="7620" marB="0" anchor="ctr"/>
                </a:tc>
                <a:extLst>
                  <a:ext uri="{0D108BD9-81ED-4DB2-BD59-A6C34878D82A}">
                    <a16:rowId xmlns:a16="http://schemas.microsoft.com/office/drawing/2014/main" val="2505572650"/>
                  </a:ext>
                </a:extLst>
              </a:tr>
              <a:tr h="17614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Etelä-Pohjanmaa</a:t>
                      </a:r>
                    </a:p>
                  </a:txBody>
                  <a:tcPr marL="108000" marR="762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652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649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553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323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351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256</a:t>
                      </a:r>
                    </a:p>
                  </a:txBody>
                  <a:tcPr marL="7620" marR="360000" marT="7620" marB="0" anchor="ctr"/>
                </a:tc>
                <a:extLst>
                  <a:ext uri="{0D108BD9-81ED-4DB2-BD59-A6C34878D82A}">
                    <a16:rowId xmlns:a16="http://schemas.microsoft.com/office/drawing/2014/main" val="2611932385"/>
                  </a:ext>
                </a:extLst>
              </a:tr>
              <a:tr h="17614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Pohjanmaa</a:t>
                      </a:r>
                    </a:p>
                  </a:txBody>
                  <a:tcPr marL="108000" marR="762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785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811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687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446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472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359</a:t>
                      </a:r>
                    </a:p>
                  </a:txBody>
                  <a:tcPr marL="7620" marR="360000" marT="7620" marB="0" anchor="ctr"/>
                </a:tc>
                <a:extLst>
                  <a:ext uri="{0D108BD9-81ED-4DB2-BD59-A6C34878D82A}">
                    <a16:rowId xmlns:a16="http://schemas.microsoft.com/office/drawing/2014/main" val="3213818172"/>
                  </a:ext>
                </a:extLst>
              </a:tr>
              <a:tr h="17614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Keski-Pohjanmaa</a:t>
                      </a:r>
                    </a:p>
                  </a:txBody>
                  <a:tcPr marL="108000" marR="762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215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217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186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112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130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103</a:t>
                      </a:r>
                    </a:p>
                  </a:txBody>
                  <a:tcPr marL="7620" marR="360000" marT="7620" marB="0" anchor="ctr"/>
                </a:tc>
                <a:extLst>
                  <a:ext uri="{0D108BD9-81ED-4DB2-BD59-A6C34878D82A}">
                    <a16:rowId xmlns:a16="http://schemas.microsoft.com/office/drawing/2014/main" val="846932688"/>
                  </a:ext>
                </a:extLst>
              </a:tr>
              <a:tr h="17614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Pohjois-Pohjanmaa</a:t>
                      </a:r>
                    </a:p>
                  </a:txBody>
                  <a:tcPr marL="108000" marR="762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941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916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791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523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533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418</a:t>
                      </a:r>
                    </a:p>
                  </a:txBody>
                  <a:tcPr marL="7620" marR="360000" marT="7620" marB="0" anchor="ctr"/>
                </a:tc>
                <a:extLst>
                  <a:ext uri="{0D108BD9-81ED-4DB2-BD59-A6C34878D82A}">
                    <a16:rowId xmlns:a16="http://schemas.microsoft.com/office/drawing/2014/main" val="2147282685"/>
                  </a:ext>
                </a:extLst>
              </a:tr>
              <a:tr h="17614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Kainuu</a:t>
                      </a:r>
                    </a:p>
                  </a:txBody>
                  <a:tcPr marL="108000" marR="762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101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</a:t>
                      </a:r>
                    </a:p>
                  </a:txBody>
                  <a:tcPr marL="7620" marR="360000" marT="7620" marB="0" anchor="ctr"/>
                </a:tc>
                <a:extLst>
                  <a:ext uri="{0D108BD9-81ED-4DB2-BD59-A6C34878D82A}">
                    <a16:rowId xmlns:a16="http://schemas.microsoft.com/office/drawing/2014/main" val="2671523181"/>
                  </a:ext>
                </a:extLst>
              </a:tr>
              <a:tr h="17614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Lappi</a:t>
                      </a:r>
                    </a:p>
                  </a:txBody>
                  <a:tcPr marL="108000" marR="762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522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498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471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229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227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178</a:t>
                      </a:r>
                    </a:p>
                  </a:txBody>
                  <a:tcPr marL="7620" marR="360000" marT="7620" marB="0" anchor="ctr"/>
                </a:tc>
                <a:extLst>
                  <a:ext uri="{0D108BD9-81ED-4DB2-BD59-A6C34878D82A}">
                    <a16:rowId xmlns:a16="http://schemas.microsoft.com/office/drawing/2014/main" val="2749642989"/>
                  </a:ext>
                </a:extLst>
              </a:tr>
              <a:tr h="17614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Ahvenanmaa</a:t>
                      </a:r>
                    </a:p>
                  </a:txBody>
                  <a:tcPr marL="108000" marR="762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166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160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144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157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152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139</a:t>
                      </a:r>
                    </a:p>
                  </a:txBody>
                  <a:tcPr marL="7620" marR="360000" marT="7620" marB="0" anchor="ctr"/>
                </a:tc>
                <a:extLst>
                  <a:ext uri="{0D108BD9-81ED-4DB2-BD59-A6C34878D82A}">
                    <a16:rowId xmlns:a16="http://schemas.microsoft.com/office/drawing/2014/main" val="1317901975"/>
                  </a:ext>
                </a:extLst>
              </a:tr>
              <a:tr h="17614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Tuntematon</a:t>
                      </a:r>
                    </a:p>
                  </a:txBody>
                  <a:tcPr marL="108000" marR="762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969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936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1 131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199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</a:t>
                      </a:r>
                    </a:p>
                  </a:txBody>
                  <a:tcPr marL="7620" marR="360000" marT="7620" marB="0" anchor="ctr"/>
                </a:tc>
                <a:extLst>
                  <a:ext uri="{0D108BD9-81ED-4DB2-BD59-A6C34878D82A}">
                    <a16:rowId xmlns:a16="http://schemas.microsoft.com/office/drawing/2014/main" val="855724267"/>
                  </a:ext>
                </a:extLst>
              </a:tr>
              <a:tr h="291265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fi-FI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KOKO MAA</a:t>
                      </a:r>
                    </a:p>
                  </a:txBody>
                  <a:tcPr marL="108000" marR="762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21 831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19 541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17 092</a:t>
                      </a:r>
                    </a:p>
                  </a:txBody>
                  <a:tcPr marL="7620" marR="360000" marT="7620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13 585</a:t>
                      </a:r>
                    </a:p>
                  </a:txBody>
                  <a:tcPr marL="7620" marR="360000" marT="7620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11 604</a:t>
                      </a:r>
                    </a:p>
                  </a:txBody>
                  <a:tcPr marL="7620" marR="360000" marT="7620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fi-FI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9 025</a:t>
                      </a:r>
                    </a:p>
                  </a:txBody>
                  <a:tcPr marL="7620" marR="360000" marT="7620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8534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852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18940-F553-21EF-6B37-DF5965E6FC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B2871585-A2C0-BB18-F4D3-42CA70139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392" y="332656"/>
            <a:ext cx="11089232" cy="504056"/>
          </a:xfrm>
        </p:spPr>
        <p:txBody>
          <a:bodyPr/>
          <a:lstStyle/>
          <a:p>
            <a:r>
              <a:rPr lang="fi-FI" dirty="0"/>
              <a:t>Toimialojen osuudet viennistä maakunnittain 2025*, prosenttia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2D83FD81-0E42-D8C9-0156-021431DEC134}"/>
              </a:ext>
            </a:extLst>
          </p:cNvPr>
          <p:cNvSpPr txBox="1"/>
          <p:nvPr/>
        </p:nvSpPr>
        <p:spPr>
          <a:xfrm>
            <a:off x="715550" y="6487452"/>
            <a:ext cx="1135711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Lähde: Tulli</a:t>
            </a:r>
            <a:r>
              <a:rPr kumimoji="0" lang="fi-FI" sz="10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fi-FI" sz="1050" dirty="0"/>
              <a:t>*ennakkotiedot vuodelta 2025								</a:t>
            </a: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               </a:t>
            </a: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päivitetty: 26.6.2026 / jk</a:t>
            </a:r>
            <a:endParaRPr kumimoji="0" lang="fi-FI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pic>
        <p:nvPicPr>
          <p:cNvPr id="5" name="Kuva 4" descr="Pinottu palkkikaavio viennin toimialoittaisista osuuksista maakunnittain vuonna 2025. Suurimmat osuudet teollisuuden viennissä olivat Etelä-Karjalalla, Päijät-Hämeellä ja Etelä-Savolla. Suurimmat osuudet kaupan toimialoilla olivat Keski-Pohjanmaalla, Satakunnassa ja Keski-Suomessa. Suurimmat osuudet muilla toimialoilla olivat Kainuussa, Ahvenanmaalla ja Lapissa.">
            <a:extLst>
              <a:ext uri="{FF2B5EF4-FFF2-40B4-BE49-F238E27FC236}">
                <a16:creationId xmlns:a16="http://schemas.microsoft.com/office/drawing/2014/main" id="{E5B8A5A6-8E0F-01C0-7BEE-059EA09F63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6" y="836712"/>
            <a:ext cx="9070721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256334"/>
      </p:ext>
    </p:extLst>
  </p:cSld>
  <p:clrMapOvr>
    <a:masterClrMapping/>
  </p:clrMapOvr>
</p:sld>
</file>

<file path=ppt/theme/theme1.xml><?xml version="1.0" encoding="utf-8"?>
<a:theme xmlns:a="http://schemas.openxmlformats.org/drawingml/2006/main" name="ESAVO">
  <a:themeElements>
    <a:clrScheme name="ESAVO">
      <a:dk1>
        <a:sysClr val="windowText" lastClr="000000"/>
      </a:dk1>
      <a:lt1>
        <a:sysClr val="window" lastClr="FFFFFF"/>
      </a:lt1>
      <a:dk2>
        <a:srgbClr val="2D3787"/>
      </a:dk2>
      <a:lt2>
        <a:srgbClr val="C8E1FA"/>
      </a:lt2>
      <a:accent1>
        <a:srgbClr val="2D3787"/>
      </a:accent1>
      <a:accent2>
        <a:srgbClr val="009BE1"/>
      </a:accent2>
      <a:accent3>
        <a:srgbClr val="469B46"/>
      </a:accent3>
      <a:accent4>
        <a:srgbClr val="C8D228"/>
      </a:accent4>
      <a:accent5>
        <a:srgbClr val="F0CD14"/>
      </a:accent5>
      <a:accent6>
        <a:srgbClr val="DCA0C3"/>
      </a:accent6>
      <a:hlink>
        <a:srgbClr val="3C5491"/>
      </a:hlink>
      <a:folHlink>
        <a:srgbClr val="325A3C"/>
      </a:folHlink>
    </a:clrScheme>
    <a:fontScheme name="ESAVO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8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AVO PowerPoint-esitysmalli.potx" id="{FC6D9E71-C548-4608-9588-675994E901C0}" vid="{9F200EB2-B4F4-46AA-A27E-0EF2FB911529}"/>
    </a:ext>
  </a:extLst>
</a:theme>
</file>

<file path=ppt/theme/theme2.xml><?xml version="1.0" encoding="utf-8"?>
<a:theme xmlns:a="http://schemas.openxmlformats.org/drawingml/2006/main" name="1_ESAVO">
  <a:themeElements>
    <a:clrScheme name="ESAVO">
      <a:dk1>
        <a:sysClr val="windowText" lastClr="000000"/>
      </a:dk1>
      <a:lt1>
        <a:sysClr val="window" lastClr="FFFFFF"/>
      </a:lt1>
      <a:dk2>
        <a:srgbClr val="2D3787"/>
      </a:dk2>
      <a:lt2>
        <a:srgbClr val="C8E1FA"/>
      </a:lt2>
      <a:accent1>
        <a:srgbClr val="2D3787"/>
      </a:accent1>
      <a:accent2>
        <a:srgbClr val="009BE1"/>
      </a:accent2>
      <a:accent3>
        <a:srgbClr val="469B46"/>
      </a:accent3>
      <a:accent4>
        <a:srgbClr val="C8D228"/>
      </a:accent4>
      <a:accent5>
        <a:srgbClr val="F0CD14"/>
      </a:accent5>
      <a:accent6>
        <a:srgbClr val="DCA0C3"/>
      </a:accent6>
      <a:hlink>
        <a:srgbClr val="3C5491"/>
      </a:hlink>
      <a:folHlink>
        <a:srgbClr val="325A3C"/>
      </a:folHlink>
    </a:clrScheme>
    <a:fontScheme name="ESAVO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8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AVO PowerPoint-esitysmalli.potx" id="{FC6D9E71-C548-4608-9588-675994E901C0}" vid="{9F200EB2-B4F4-46AA-A27E-0EF2FB911529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ESAVO PowerPoint-esitysmalli</Template>
  <TotalTime>97973</TotalTime>
  <Words>1113</Words>
  <Application>Microsoft Office PowerPoint</Application>
  <PresentationFormat>Laajakuva</PresentationFormat>
  <Paragraphs>582</Paragraphs>
  <Slides>8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Arial</vt:lpstr>
      <vt:lpstr>Calibri</vt:lpstr>
      <vt:lpstr>MS Sans Serif</vt:lpstr>
      <vt:lpstr>Times New Roman</vt:lpstr>
      <vt:lpstr>ESAVO</vt:lpstr>
      <vt:lpstr>1_ESAVO</vt:lpstr>
      <vt:lpstr>Tavaroiden ulkomaankauppa 2025*</vt:lpstr>
      <vt:lpstr>Etelä-Savon yritysten tavaroiden ulkomaankauppa 2025*</vt:lpstr>
      <vt:lpstr>Tavaraviennin ja -tuonnin arvo maakunnittain 2025*, milj. euroa</vt:lpstr>
      <vt:lpstr>Vienti ja tuonti maakunnittain 2023 - 2025*</vt:lpstr>
      <vt:lpstr>Tavaraviennin arvo maakunnittain vuosina 2024-2025*, miljoonaa euroa</vt:lpstr>
      <vt:lpstr>Tavaraviennin arvo maakunnittain vuosina 2021-2025*, miljoonaa euroa</vt:lpstr>
      <vt:lpstr>Yritysten toimipaikkojen lukumäärät viennissä maakunnittain 2023 - 2025* (kauppa yhteensä ja ulkokauppa)</vt:lpstr>
      <vt:lpstr>Toimialojen osuudet viennistä maakunnittain 2025*, prosenttia</vt:lpstr>
    </vt:vector>
  </TitlesOfParts>
  <Company>Etelä-Savon maakuntaliitto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Tavaroiden ulkomaankauppa</dc:title>
  <dc:creator>Jaana Kokkonen</dc:creator>
  <cp:lastModifiedBy>Jaana Kokkonen</cp:lastModifiedBy>
  <cp:revision>270</cp:revision>
  <dcterms:created xsi:type="dcterms:W3CDTF">2020-02-25T14:36:39Z</dcterms:created>
  <dcterms:modified xsi:type="dcterms:W3CDTF">2026-06-26T11:55:30Z</dcterms:modified>
</cp:coreProperties>
</file>