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5"/>
  </p:notesMasterIdLst>
  <p:sldIdLst>
    <p:sldId id="685" r:id="rId2"/>
    <p:sldId id="804" r:id="rId3"/>
    <p:sldId id="80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9BA91C-4748-4EDE-B98D-6145E954E875}" v="5" dt="2024-02-23T08:20:17.6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6" autoAdjust="0"/>
    <p:restoredTop sz="95220" autoAdjust="0"/>
  </p:normalViewPr>
  <p:slideViewPr>
    <p:cSldViewPr showGuides="1">
      <p:cViewPr varScale="1">
        <p:scale>
          <a:sx n="78" d="100"/>
          <a:sy n="78" d="100"/>
        </p:scale>
        <p:origin x="108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5D9BA91C-4748-4EDE-B98D-6145E954E875}"/>
    <pc:docChg chg="custSel addSld delSld modSld">
      <pc:chgData name="Jaana Kokkonen" userId="fd0ea1af-346e-4258-bc54-cec630bd1122" providerId="ADAL" clId="{5D9BA91C-4748-4EDE-B98D-6145E954E875}" dt="2024-02-26T07:56:36.988" v="854" actId="14100"/>
      <pc:docMkLst>
        <pc:docMk/>
      </pc:docMkLst>
      <pc:sldChg chg="modSp mod">
        <pc:chgData name="Jaana Kokkonen" userId="fd0ea1af-346e-4258-bc54-cec630bd1122" providerId="ADAL" clId="{5D9BA91C-4748-4EDE-B98D-6145E954E875}" dt="2024-02-22T12:38:28.082" v="85" actId="20577"/>
        <pc:sldMkLst>
          <pc:docMk/>
          <pc:sldMk cId="3978130760" sldId="685"/>
        </pc:sldMkLst>
        <pc:spChg chg="mod">
          <ac:chgData name="Jaana Kokkonen" userId="fd0ea1af-346e-4258-bc54-cec630bd1122" providerId="ADAL" clId="{5D9BA91C-4748-4EDE-B98D-6145E954E875}" dt="2024-02-22T12:38:28.082" v="85" actId="20577"/>
          <ac:spMkLst>
            <pc:docMk/>
            <pc:sldMk cId="3978130760" sldId="685"/>
            <ac:spMk id="2" creationId="{81A73B43-1EB6-4A1D-81F2-91C5559DF55E}"/>
          </ac:spMkLst>
        </pc:spChg>
      </pc:sldChg>
      <pc:sldChg chg="addSp delSp modSp mod">
        <pc:chgData name="Jaana Kokkonen" userId="fd0ea1af-346e-4258-bc54-cec630bd1122" providerId="ADAL" clId="{5D9BA91C-4748-4EDE-B98D-6145E954E875}" dt="2024-02-26T07:56:36.988" v="854" actId="14100"/>
        <pc:sldMkLst>
          <pc:docMk/>
          <pc:sldMk cId="1273342102" sldId="804"/>
        </pc:sldMkLst>
        <pc:spChg chg="mod">
          <ac:chgData name="Jaana Kokkonen" userId="fd0ea1af-346e-4258-bc54-cec630bd1122" providerId="ADAL" clId="{5D9BA91C-4748-4EDE-B98D-6145E954E875}" dt="2024-02-22T12:38:01.800" v="73"/>
          <ac:spMkLst>
            <pc:docMk/>
            <pc:sldMk cId="1273342102" sldId="804"/>
            <ac:spMk id="6" creationId="{13023CF5-5720-47D3-B967-8478CACFD83F}"/>
          </ac:spMkLst>
        </pc:spChg>
        <pc:spChg chg="mod">
          <ac:chgData name="Jaana Kokkonen" userId="fd0ea1af-346e-4258-bc54-cec630bd1122" providerId="ADAL" clId="{5D9BA91C-4748-4EDE-B98D-6145E954E875}" dt="2024-02-22T12:37:11.453" v="70" actId="14100"/>
          <ac:spMkLst>
            <pc:docMk/>
            <pc:sldMk cId="1273342102" sldId="804"/>
            <ac:spMk id="8" creationId="{9201FF6F-70E4-494A-AF97-7FDB53D6943F}"/>
          </ac:spMkLst>
        </pc:spChg>
        <pc:picChg chg="del">
          <ac:chgData name="Jaana Kokkonen" userId="fd0ea1af-346e-4258-bc54-cec630bd1122" providerId="ADAL" clId="{5D9BA91C-4748-4EDE-B98D-6145E954E875}" dt="2024-02-22T12:35:57.565" v="1" actId="478"/>
          <ac:picMkLst>
            <pc:docMk/>
            <pc:sldMk cId="1273342102" sldId="804"/>
            <ac:picMk id="2" creationId="{43B1119D-0475-8131-C4C5-5D2BA9BF4492}"/>
          </ac:picMkLst>
        </pc:picChg>
        <pc:picChg chg="add del mod">
          <ac:chgData name="Jaana Kokkonen" userId="fd0ea1af-346e-4258-bc54-cec630bd1122" providerId="ADAL" clId="{5D9BA91C-4748-4EDE-B98D-6145E954E875}" dt="2024-02-23T08:19:26.286" v="117" actId="478"/>
          <ac:picMkLst>
            <pc:docMk/>
            <pc:sldMk cId="1273342102" sldId="804"/>
            <ac:picMk id="2" creationId="{D5EEA2F7-C52C-1F50-94FD-7FC31F011FD6}"/>
          </ac:picMkLst>
        </pc:picChg>
        <pc:picChg chg="add mod">
          <ac:chgData name="Jaana Kokkonen" userId="fd0ea1af-346e-4258-bc54-cec630bd1122" providerId="ADAL" clId="{5D9BA91C-4748-4EDE-B98D-6145E954E875}" dt="2024-02-26T07:56:36.988" v="854" actId="14100"/>
          <ac:picMkLst>
            <pc:docMk/>
            <pc:sldMk cId="1273342102" sldId="804"/>
            <ac:picMk id="3" creationId="{3110064D-FBA9-0826-E244-F9D6CBF7CB36}"/>
          </ac:picMkLst>
        </pc:picChg>
      </pc:sldChg>
      <pc:sldChg chg="addSp modSp add mod">
        <pc:chgData name="Jaana Kokkonen" userId="fd0ea1af-346e-4258-bc54-cec630bd1122" providerId="ADAL" clId="{5D9BA91C-4748-4EDE-B98D-6145E954E875}" dt="2024-02-23T10:46:25.883" v="852" actId="20577"/>
        <pc:sldMkLst>
          <pc:docMk/>
          <pc:sldMk cId="2865458525" sldId="805"/>
        </pc:sldMkLst>
        <pc:spChg chg="mod">
          <ac:chgData name="Jaana Kokkonen" userId="fd0ea1af-346e-4258-bc54-cec630bd1122" providerId="ADAL" clId="{5D9BA91C-4748-4EDE-B98D-6145E954E875}" dt="2024-02-23T10:46:25.883" v="852" actId="20577"/>
          <ac:spMkLst>
            <pc:docMk/>
            <pc:sldMk cId="2865458525" sldId="805"/>
            <ac:spMk id="8" creationId="{EF1C5925-8183-86D6-9A4A-B3BDD316ABDE}"/>
          </ac:spMkLst>
        </pc:spChg>
        <pc:graphicFrameChg chg="add mod modGraphic">
          <ac:chgData name="Jaana Kokkonen" userId="fd0ea1af-346e-4258-bc54-cec630bd1122" providerId="ADAL" clId="{5D9BA91C-4748-4EDE-B98D-6145E954E875}" dt="2024-02-22T12:50:00.510" v="113" actId="14734"/>
          <ac:graphicFrameMkLst>
            <pc:docMk/>
            <pc:sldMk cId="2865458525" sldId="805"/>
            <ac:graphicFrameMk id="2" creationId="{9CAE3406-00DB-D705-E8B1-F5DC1C611034}"/>
          </ac:graphicFrameMkLst>
        </pc:graphicFrameChg>
      </pc:sldChg>
      <pc:sldChg chg="del">
        <pc:chgData name="Jaana Kokkonen" userId="fd0ea1af-346e-4258-bc54-cec630bd1122" providerId="ADAL" clId="{5D9BA91C-4748-4EDE-B98D-6145E954E875}" dt="2024-02-22T12:35:49.523" v="0" actId="47"/>
        <pc:sldMkLst>
          <pc:docMk/>
          <pc:sldMk cId="4289866998" sldId="805"/>
        </pc:sldMkLst>
      </pc:sldChg>
      <pc:sldChg chg="del">
        <pc:chgData name="Jaana Kokkonen" userId="fd0ea1af-346e-4258-bc54-cec630bd1122" providerId="ADAL" clId="{5D9BA91C-4748-4EDE-B98D-6145E954E875}" dt="2024-02-22T12:35:49.523" v="0" actId="47"/>
        <pc:sldMkLst>
          <pc:docMk/>
          <pc:sldMk cId="1554673308" sldId="806"/>
        </pc:sldMkLst>
      </pc:sldChg>
      <pc:sldChg chg="del">
        <pc:chgData name="Jaana Kokkonen" userId="fd0ea1af-346e-4258-bc54-cec630bd1122" providerId="ADAL" clId="{5D9BA91C-4748-4EDE-B98D-6145E954E875}" dt="2024-02-22T12:35:49.523" v="0" actId="47"/>
        <pc:sldMkLst>
          <pc:docMk/>
          <pc:sldMk cId="2563024104" sldId="807"/>
        </pc:sldMkLst>
      </pc:sldChg>
      <pc:sldChg chg="del">
        <pc:chgData name="Jaana Kokkonen" userId="fd0ea1af-346e-4258-bc54-cec630bd1122" providerId="ADAL" clId="{5D9BA91C-4748-4EDE-B98D-6145E954E875}" dt="2024-02-22T12:35:49.523" v="0" actId="47"/>
        <pc:sldMkLst>
          <pc:docMk/>
          <pc:sldMk cId="980095356" sldId="808"/>
        </pc:sldMkLst>
      </pc:sldChg>
      <pc:sldChg chg="del">
        <pc:chgData name="Jaana Kokkonen" userId="fd0ea1af-346e-4258-bc54-cec630bd1122" providerId="ADAL" clId="{5D9BA91C-4748-4EDE-B98D-6145E954E875}" dt="2024-02-22T12:35:49.523" v="0" actId="47"/>
        <pc:sldMkLst>
          <pc:docMk/>
          <pc:sldMk cId="3616999381" sldId="809"/>
        </pc:sldMkLst>
      </pc:sldChg>
      <pc:sldChg chg="del">
        <pc:chgData name="Jaana Kokkonen" userId="fd0ea1af-346e-4258-bc54-cec630bd1122" providerId="ADAL" clId="{5D9BA91C-4748-4EDE-B98D-6145E954E875}" dt="2024-02-22T12:35:49.523" v="0" actId="47"/>
        <pc:sldMkLst>
          <pc:docMk/>
          <pc:sldMk cId="3729499986" sldId="8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19C122-1841-446F-A209-09DB18BC1FB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58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373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91C5B7-EB4B-95ED-CCE0-9E2CD9C1FD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3A60392-9ADD-B531-2E0B-E5FE1623D3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5821BFD-1605-0C04-67A6-4582E5F690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9D2DD57-F362-81F4-C341-9925FC26B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193921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24.2.2024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73B43-1EB6-4A1D-81F2-91C5559DF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Yritysten toimipaikat Etelä-Savossa 2018-2022</a:t>
            </a:r>
          </a:p>
        </p:txBody>
      </p:sp>
    </p:spTree>
    <p:extLst>
      <p:ext uri="{BB962C8B-B14F-4D97-AF65-F5344CB8AC3E}">
        <p14:creationId xmlns:p14="http://schemas.microsoft.com/office/powerpoint/2010/main" val="397813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10009112" cy="504056"/>
          </a:xfrm>
        </p:spPr>
        <p:txBody>
          <a:bodyPr/>
          <a:lstStyle/>
          <a:p>
            <a:r>
              <a:rPr lang="fi-FI" dirty="0"/>
              <a:t>Yritysten toimipaikat Etelä-Savossa kunnittain 2018-2022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13023CF5-5720-47D3-B967-8478CACFD83F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alueellinen yritystoimintatilasto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22.2.2024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 yritysten toimipaikoista Etelä-Savon kunnissa vuosina 2018-2022. Eniten toimipaikkoja on Mikkelissä, Savonlinnassa ja Pieksämäellä. Kaikissa kunnissa yritysten toimipaikkojen määrä on kasvanut vuodesta 2018 vuoteen 2022.">
            <a:extLst>
              <a:ext uri="{FF2B5EF4-FFF2-40B4-BE49-F238E27FC236}">
                <a16:creationId xmlns:a16="http://schemas.microsoft.com/office/drawing/2014/main" id="{3110064D-FBA9-0826-E244-F9D6CBF7CB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200" y="980729"/>
            <a:ext cx="9219754" cy="525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4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397A75-FCA4-A396-0D8E-28B6DA2861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EF1C5925-8183-86D6-9A4A-B3BDD316A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10009112" cy="504056"/>
          </a:xfrm>
        </p:spPr>
        <p:txBody>
          <a:bodyPr/>
          <a:lstStyle/>
          <a:p>
            <a:r>
              <a:rPr lang="fi-FI" dirty="0"/>
              <a:t>Yritysten toimipaikat Etelä-Savossa kunnittain 2018 - 2022</a:t>
            </a: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19693B98-B14A-14BE-7F0D-BDD5AA5770EE}"/>
              </a:ext>
            </a:extLst>
          </p:cNvPr>
          <p:cNvSpPr txBox="1">
            <a:spLocks/>
          </p:cNvSpPr>
          <p:nvPr/>
        </p:nvSpPr>
        <p:spPr bwMode="auto">
          <a:xfrm>
            <a:off x="623392" y="6525344"/>
            <a:ext cx="1144927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alueellinen yritystoimintatilasto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22.2.2024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9CAE3406-00DB-D705-E8B1-F5DC1C611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097018"/>
              </p:ext>
            </p:extLst>
          </p:nvPr>
        </p:nvGraphicFramePr>
        <p:xfrm>
          <a:off x="767408" y="1268760"/>
          <a:ext cx="8784977" cy="4724603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458837">
                  <a:extLst>
                    <a:ext uri="{9D8B030D-6E8A-4147-A177-3AD203B41FA5}">
                      <a16:colId xmlns:a16="http://schemas.microsoft.com/office/drawing/2014/main" val="4281852686"/>
                    </a:ext>
                  </a:extLst>
                </a:gridCol>
                <a:gridCol w="1265228">
                  <a:extLst>
                    <a:ext uri="{9D8B030D-6E8A-4147-A177-3AD203B41FA5}">
                      <a16:colId xmlns:a16="http://schemas.microsoft.com/office/drawing/2014/main" val="1304855806"/>
                    </a:ext>
                  </a:extLst>
                </a:gridCol>
                <a:gridCol w="1265228">
                  <a:extLst>
                    <a:ext uri="{9D8B030D-6E8A-4147-A177-3AD203B41FA5}">
                      <a16:colId xmlns:a16="http://schemas.microsoft.com/office/drawing/2014/main" val="3518942271"/>
                    </a:ext>
                  </a:extLst>
                </a:gridCol>
                <a:gridCol w="1265228">
                  <a:extLst>
                    <a:ext uri="{9D8B030D-6E8A-4147-A177-3AD203B41FA5}">
                      <a16:colId xmlns:a16="http://schemas.microsoft.com/office/drawing/2014/main" val="4159374388"/>
                    </a:ext>
                  </a:extLst>
                </a:gridCol>
                <a:gridCol w="1265228">
                  <a:extLst>
                    <a:ext uri="{9D8B030D-6E8A-4147-A177-3AD203B41FA5}">
                      <a16:colId xmlns:a16="http://schemas.microsoft.com/office/drawing/2014/main" val="1545305182"/>
                    </a:ext>
                  </a:extLst>
                </a:gridCol>
                <a:gridCol w="1265228">
                  <a:extLst>
                    <a:ext uri="{9D8B030D-6E8A-4147-A177-3AD203B41FA5}">
                      <a16:colId xmlns:a16="http://schemas.microsoft.com/office/drawing/2014/main" val="7981397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 Kunta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2018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2019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2020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2021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2022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148672943"/>
                  </a:ext>
                </a:extLst>
              </a:tr>
              <a:tr h="332115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Enonkoski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236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242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223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233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256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4201652575"/>
                  </a:ext>
                </a:extLst>
              </a:tr>
              <a:tr h="31595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Hirvensalmi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386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373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381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375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412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2483451373"/>
                  </a:ext>
                </a:extLst>
              </a:tr>
              <a:tr h="31595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Juva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1 130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1 083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1 039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1 072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1 189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1417754163"/>
                  </a:ext>
                </a:extLst>
              </a:tr>
              <a:tr h="31595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Kangasniemi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1 030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977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955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1 002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1 076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3632794583"/>
                  </a:ext>
                </a:extLst>
              </a:tr>
              <a:tr h="31595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Mikkeli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5 647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5 548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5 422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5 467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6 008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3442675682"/>
                  </a:ext>
                </a:extLst>
              </a:tr>
              <a:tr h="31595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Mäntyharju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852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866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833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859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922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1809385137"/>
                  </a:ext>
                </a:extLst>
              </a:tr>
              <a:tr h="31595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Pertunmaa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347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359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342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339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388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1727978846"/>
                  </a:ext>
                </a:extLst>
              </a:tr>
              <a:tr h="31595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Pieksämäki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1 983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1 943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1 902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1 958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2 088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4185028538"/>
                  </a:ext>
                </a:extLst>
              </a:tr>
              <a:tr h="31595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Puumala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471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459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436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459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493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3736934907"/>
                  </a:ext>
                </a:extLst>
              </a:tr>
              <a:tr h="31595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Rantasalmi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618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625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602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638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693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2907423489"/>
                  </a:ext>
                </a:extLst>
              </a:tr>
              <a:tr h="31595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Savonlinna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3 686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3 533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3 468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3 498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3 787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2700681530"/>
                  </a:ext>
                </a:extLst>
              </a:tr>
              <a:tr h="315957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Sulkava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473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475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490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489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482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758024457"/>
                  </a:ext>
                </a:extLst>
              </a:tr>
              <a:tr h="484913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 dirty="0">
                          <a:effectLst/>
                        </a:rPr>
                        <a:t>Etelä-Savo yhteensä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16 859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16 483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16 093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16 389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17 794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08000" marT="0" marB="0" anchor="ctr"/>
                </a:tc>
                <a:extLst>
                  <a:ext uri="{0D108BD9-81ED-4DB2-BD59-A6C34878D82A}">
                    <a16:rowId xmlns:a16="http://schemas.microsoft.com/office/drawing/2014/main" val="1629222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458525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51649</TotalTime>
  <Words>171</Words>
  <Application>Microsoft Office PowerPoint</Application>
  <PresentationFormat>Laajakuva</PresentationFormat>
  <Paragraphs>92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ESAVO</vt:lpstr>
      <vt:lpstr>Yritysten toimipaikat Etelä-Savossa 2018-2022</vt:lpstr>
      <vt:lpstr>Yritysten toimipaikat Etelä-Savossa kunnittain 2018-2022</vt:lpstr>
      <vt:lpstr>Yritysten toimipaikat Etelä-Savossa kunnittain 2018 - 2022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Yritysten toimipaikat</dc:title>
  <dc:creator>Jaana Kokkonen</dc:creator>
  <cp:lastModifiedBy>Jaana Kokkonen</cp:lastModifiedBy>
  <cp:revision>267</cp:revision>
  <dcterms:created xsi:type="dcterms:W3CDTF">2020-02-25T14:36:39Z</dcterms:created>
  <dcterms:modified xsi:type="dcterms:W3CDTF">2024-02-26T07:56:41Z</dcterms:modified>
</cp:coreProperties>
</file>