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1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D4ADA-8E7E-47CB-B553-A9254EAB7DAE}" v="3" dt="2024-12-13T11:28:53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C9B2E09C-25AC-4E4F-B9F4-3019C840BDC6}"/>
    <pc:docChg chg="custSel modSld">
      <pc:chgData name="Jaana Kokkonen" userId="fd0ea1af-346e-4258-bc54-cec630bd1122" providerId="ADAL" clId="{C9B2E09C-25AC-4E4F-B9F4-3019C840BDC6}" dt="2024-05-14T13:34:01.047" v="29" actId="962"/>
      <pc:docMkLst>
        <pc:docMk/>
      </pc:docMkLst>
      <pc:sldChg chg="addSp delSp modSp mod">
        <pc:chgData name="Jaana Kokkonen" userId="fd0ea1af-346e-4258-bc54-cec630bd1122" providerId="ADAL" clId="{C9B2E09C-25AC-4E4F-B9F4-3019C840BDC6}" dt="2024-05-14T13:34:01.047" v="29" actId="962"/>
        <pc:sldMkLst>
          <pc:docMk/>
          <pc:sldMk cId="432176967" sldId="1096"/>
        </pc:sldMkLst>
      </pc:sldChg>
    </pc:docChg>
  </pc:docChgLst>
  <pc:docChgLst>
    <pc:chgData name="Jaana Kokkonen" userId="fd0ea1af-346e-4258-bc54-cec630bd1122" providerId="ADAL" clId="{2E1E1AF3-4117-49E5-9254-B422BAFE4423}"/>
    <pc:docChg chg="addSld delSld modSld">
      <pc:chgData name="Jaana Kokkonen" userId="fd0ea1af-346e-4258-bc54-cec630bd1122" providerId="ADAL" clId="{2E1E1AF3-4117-49E5-9254-B422BAFE4423}" dt="2023-08-02T08:40:38.232" v="1" actId="47"/>
      <pc:docMkLst>
        <pc:docMk/>
      </pc:docMkLst>
      <pc:sldChg chg="del">
        <pc:chgData name="Jaana Kokkonen" userId="fd0ea1af-346e-4258-bc54-cec630bd1122" providerId="ADAL" clId="{2E1E1AF3-4117-49E5-9254-B422BAFE4423}" dt="2023-08-02T08:40:38.232" v="1" actId="47"/>
        <pc:sldMkLst>
          <pc:docMk/>
          <pc:sldMk cId="1238129462" sldId="310"/>
        </pc:sldMkLst>
      </pc:sldChg>
      <pc:sldChg chg="add">
        <pc:chgData name="Jaana Kokkonen" userId="fd0ea1af-346e-4258-bc54-cec630bd1122" providerId="ADAL" clId="{2E1E1AF3-4117-49E5-9254-B422BAFE4423}" dt="2023-08-02T08:40:30.640" v="0"/>
        <pc:sldMkLst>
          <pc:docMk/>
          <pc:sldMk cId="432176967" sldId="1096"/>
        </pc:sldMkLst>
      </pc:sldChg>
    </pc:docChg>
  </pc:docChgLst>
  <pc:docChgLst>
    <pc:chgData name="Jaana Kokkonen" userId="fd0ea1af-346e-4258-bc54-cec630bd1122" providerId="ADAL" clId="{5B10BA73-A846-46CC-9FB1-E31374B96879}"/>
    <pc:docChg chg="custSel modSld">
      <pc:chgData name="Jaana Kokkonen" userId="fd0ea1af-346e-4258-bc54-cec630bd1122" providerId="ADAL" clId="{5B10BA73-A846-46CC-9FB1-E31374B96879}" dt="2023-04-06T07:10:53.168" v="17" actId="20577"/>
      <pc:docMkLst>
        <pc:docMk/>
      </pc:docMkLst>
      <pc:sldChg chg="addSp delSp modSp mod">
        <pc:chgData name="Jaana Kokkonen" userId="fd0ea1af-346e-4258-bc54-cec630bd1122" providerId="ADAL" clId="{5B10BA73-A846-46CC-9FB1-E31374B96879}" dt="2023-04-06T07:10:53.168" v="17" actId="20577"/>
        <pc:sldMkLst>
          <pc:docMk/>
          <pc:sldMk cId="1238129462" sldId="310"/>
        </pc:sldMkLst>
      </pc:sldChg>
    </pc:docChg>
  </pc:docChgLst>
  <pc:docChgLst>
    <pc:chgData name="Jaana Kokkonen" userId="fd0ea1af-346e-4258-bc54-cec630bd1122" providerId="ADAL" clId="{4DCD4ADA-8E7E-47CB-B553-A9254EAB7DAE}"/>
    <pc:docChg chg="custSel addSld delSld modSld">
      <pc:chgData name="Jaana Kokkonen" userId="fd0ea1af-346e-4258-bc54-cec630bd1122" providerId="ADAL" clId="{4DCD4ADA-8E7E-47CB-B553-A9254EAB7DAE}" dt="2025-04-11T08:18:02.333" v="80" actId="1076"/>
      <pc:docMkLst>
        <pc:docMk/>
      </pc:docMkLst>
      <pc:sldChg chg="addSp delSp modSp del mod">
        <pc:chgData name="Jaana Kokkonen" userId="fd0ea1af-346e-4258-bc54-cec630bd1122" providerId="ADAL" clId="{4DCD4ADA-8E7E-47CB-B553-A9254EAB7DAE}" dt="2024-12-13T11:28:58.457" v="25" actId="47"/>
        <pc:sldMkLst>
          <pc:docMk/>
          <pc:sldMk cId="432176967" sldId="1096"/>
        </pc:sldMkLst>
      </pc:sldChg>
      <pc:sldChg chg="addSp delSp modSp add del mod">
        <pc:chgData name="Jaana Kokkonen" userId="fd0ea1af-346e-4258-bc54-cec630bd1122" providerId="ADAL" clId="{4DCD4ADA-8E7E-47CB-B553-A9254EAB7DAE}" dt="2025-04-11T08:18:02.333" v="80" actId="1076"/>
        <pc:sldMkLst>
          <pc:docMk/>
          <pc:sldMk cId="3945190184" sldId="1310"/>
        </pc:sldMkLst>
        <pc:spChg chg="mod">
          <ac:chgData name="Jaana Kokkonen" userId="fd0ea1af-346e-4258-bc54-cec630bd1122" providerId="ADAL" clId="{4DCD4ADA-8E7E-47CB-B553-A9254EAB7DAE}" dt="2025-04-11T08:00:56.556" v="49" actId="20577"/>
          <ac:spMkLst>
            <pc:docMk/>
            <pc:sldMk cId="3945190184" sldId="1310"/>
            <ac:spMk id="6" creationId="{D968FFC8-950C-41AE-B67D-BAB429DD5C2F}"/>
          </ac:spMkLst>
        </pc:spChg>
        <pc:picChg chg="add mod">
          <ac:chgData name="Jaana Kokkonen" userId="fd0ea1af-346e-4258-bc54-cec630bd1122" providerId="ADAL" clId="{4DCD4ADA-8E7E-47CB-B553-A9254EAB7DAE}" dt="2025-04-11T08:18:02.333" v="80" actId="1076"/>
          <ac:picMkLst>
            <pc:docMk/>
            <pc:sldMk cId="3945190184" sldId="1310"/>
            <ac:picMk id="3" creationId="{048B6935-E799-44AF-87E3-B48E3084DA97}"/>
          </ac:picMkLst>
        </pc:picChg>
        <pc:picChg chg="add del mod">
          <ac:chgData name="Jaana Kokkonen" userId="fd0ea1af-346e-4258-bc54-cec630bd1122" providerId="ADAL" clId="{4DCD4ADA-8E7E-47CB-B553-A9254EAB7DAE}" dt="2025-04-11T08:16:33.590" v="51" actId="478"/>
          <ac:picMkLst>
            <pc:docMk/>
            <pc:sldMk cId="3945190184" sldId="1310"/>
            <ac:picMk id="4" creationId="{F7CEB97F-8DE3-526A-63BA-506D6AEDC8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61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9154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6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49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634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841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22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26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34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1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7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0631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1609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7951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748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955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174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424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523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00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432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13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11.4.2025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3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DE949-E1D4-46FB-B850-4EEB0F37F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88640"/>
            <a:ext cx="9073008" cy="504056"/>
          </a:xfrm>
        </p:spPr>
        <p:txBody>
          <a:bodyPr/>
          <a:lstStyle/>
          <a:p>
            <a:pPr algn="ctr"/>
            <a:r>
              <a:rPr lang="fi-FI" dirty="0"/>
              <a:t>Etelä-Savon maakuntaprofiili (osuus koko maasta, %)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D968FFC8-950C-41AE-B67D-BAB429DD5C2F}"/>
              </a:ext>
            </a:extLst>
          </p:cNvPr>
          <p:cNvSpPr txBox="1">
            <a:spLocks/>
          </p:cNvSpPr>
          <p:nvPr/>
        </p:nvSpPr>
        <p:spPr bwMode="auto">
          <a:xfrm>
            <a:off x="479376" y="6507440"/>
            <a:ext cx="11593288" cy="233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Maanmittauslaitos, Luke								                           päivitetty: 11.4.2025 / </a:t>
            </a:r>
            <a:r>
              <a:rPr kumimoji="0" lang="fi-FI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: Etelä-Savon maakuntaprofiili, osuus koko maasta prosentteina. &#10;Etelä-Savon väestöosuus koko maan väestöstä oli 2,3 prosenttia vuonna 2024. Suurimmat prosenttiosuudet koko maan luvuista Etelä-Savolla oli mm. sisävesien pinta-ala, 12,9 prosenttia, vapaa-ajan asuntojen määrä, 9,1 prosenttia,  hakkuukertymä, 8,4 prosenttia ja  maa- ja metsätalouden sektorin osuus bruttokansantuotteesta, 8,0 prosenttia.">
            <a:extLst>
              <a:ext uri="{FF2B5EF4-FFF2-40B4-BE49-F238E27FC236}">
                <a16:creationId xmlns:a16="http://schemas.microsoft.com/office/drawing/2014/main" id="{048B6935-E799-44AF-87E3-B48E3084D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923453"/>
            <a:ext cx="9475403" cy="532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9018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29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ESAVO</vt:lpstr>
      <vt:lpstr>Etelä-Savon maakuntaprofiili (osuus koko maasta, 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Etelä-Savon maakuntaprofiili (osuus koko maasta, %)</dc:title>
  <dc:creator>Jaana Kokkonen</dc:creator>
  <cp:lastModifiedBy>Jaana Kokkonen</cp:lastModifiedBy>
  <cp:revision>7</cp:revision>
  <dcterms:created xsi:type="dcterms:W3CDTF">2020-11-17T10:01:47Z</dcterms:created>
  <dcterms:modified xsi:type="dcterms:W3CDTF">2025-04-11T08:18:07Z</dcterms:modified>
</cp:coreProperties>
</file>